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671" r:id="rId2"/>
    <p:sldId id="257" r:id="rId3"/>
    <p:sldId id="687" r:id="rId4"/>
    <p:sldId id="673" r:id="rId5"/>
    <p:sldId id="258" r:id="rId6"/>
    <p:sldId id="293" r:id="rId7"/>
    <p:sldId id="680" r:id="rId8"/>
    <p:sldId id="679" r:id="rId9"/>
    <p:sldId id="684" r:id="rId10"/>
    <p:sldId id="306" r:id="rId11"/>
    <p:sldId id="259" r:id="rId12"/>
    <p:sldId id="691" r:id="rId13"/>
    <p:sldId id="260" r:id="rId14"/>
    <p:sldId id="690" r:id="rId15"/>
    <p:sldId id="301" r:id="rId16"/>
    <p:sldId id="675" r:id="rId17"/>
    <p:sldId id="688" r:id="rId18"/>
    <p:sldId id="689" r:id="rId19"/>
    <p:sldId id="692" r:id="rId20"/>
    <p:sldId id="677" r:id="rId21"/>
    <p:sldId id="678" r:id="rId22"/>
    <p:sldId id="693" r:id="rId23"/>
    <p:sldId id="67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463BEF-F159-430D-ACAC-F09E62080331}" v="3" dt="2024-04-29T21:06:17.8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6" autoAdjust="0"/>
    <p:restoredTop sz="94660"/>
  </p:normalViewPr>
  <p:slideViewPr>
    <p:cSldViewPr snapToGrid="0">
      <p:cViewPr varScale="1">
        <p:scale>
          <a:sx n="148" d="100"/>
          <a:sy n="148" d="100"/>
        </p:scale>
        <p:origin x="28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hite, Griffin" userId="7d28add2-f197-4134-9118-588f57bd042b" providerId="ADAL" clId="{57463BEF-F159-430D-ACAC-F09E62080331}"/>
    <pc:docChg chg="custSel addSld delSld modSld">
      <pc:chgData name="White, Griffin" userId="7d28add2-f197-4134-9118-588f57bd042b" providerId="ADAL" clId="{57463BEF-F159-430D-ACAC-F09E62080331}" dt="2024-04-29T21:23:17.897" v="1076" actId="20577"/>
      <pc:docMkLst>
        <pc:docMk/>
      </pc:docMkLst>
      <pc:sldChg chg="modSp mod">
        <pc:chgData name="White, Griffin" userId="7d28add2-f197-4134-9118-588f57bd042b" providerId="ADAL" clId="{57463BEF-F159-430D-ACAC-F09E62080331}" dt="2024-04-29T21:23:17.897" v="1076" actId="20577"/>
        <pc:sldMkLst>
          <pc:docMk/>
          <pc:sldMk cId="1395658232" sldId="259"/>
        </pc:sldMkLst>
        <pc:spChg chg="mod">
          <ac:chgData name="White, Griffin" userId="7d28add2-f197-4134-9118-588f57bd042b" providerId="ADAL" clId="{57463BEF-F159-430D-ACAC-F09E62080331}" dt="2024-04-29T21:23:17.897" v="1076" actId="20577"/>
          <ac:spMkLst>
            <pc:docMk/>
            <pc:sldMk cId="1395658232" sldId="259"/>
            <ac:spMk id="3" creationId="{92E2AEFB-4DDE-75CE-AE94-0D9395214B3C}"/>
          </ac:spMkLst>
        </pc:spChg>
      </pc:sldChg>
      <pc:sldChg chg="modSp mod">
        <pc:chgData name="White, Griffin" userId="7d28add2-f197-4134-9118-588f57bd042b" providerId="ADAL" clId="{57463BEF-F159-430D-ACAC-F09E62080331}" dt="2024-04-29T20:59:11.961" v="501" actId="13926"/>
        <pc:sldMkLst>
          <pc:docMk/>
          <pc:sldMk cId="3429910472" sldId="260"/>
        </pc:sldMkLst>
        <pc:spChg chg="mod">
          <ac:chgData name="White, Griffin" userId="7d28add2-f197-4134-9118-588f57bd042b" providerId="ADAL" clId="{57463BEF-F159-430D-ACAC-F09E62080331}" dt="2024-04-29T20:59:11.961" v="501" actId="13926"/>
          <ac:spMkLst>
            <pc:docMk/>
            <pc:sldMk cId="3429910472" sldId="260"/>
            <ac:spMk id="3" creationId="{E410FA37-C542-F8FE-6D87-4F1C3ECA47C4}"/>
          </ac:spMkLst>
        </pc:spChg>
      </pc:sldChg>
      <pc:sldChg chg="modSp mod">
        <pc:chgData name="White, Griffin" userId="7d28add2-f197-4134-9118-588f57bd042b" providerId="ADAL" clId="{57463BEF-F159-430D-ACAC-F09E62080331}" dt="2024-04-29T21:03:03.342" v="928" actId="20577"/>
        <pc:sldMkLst>
          <pc:docMk/>
          <pc:sldMk cId="3500828335" sldId="672"/>
        </pc:sldMkLst>
        <pc:spChg chg="mod">
          <ac:chgData name="White, Griffin" userId="7d28add2-f197-4134-9118-588f57bd042b" providerId="ADAL" clId="{57463BEF-F159-430D-ACAC-F09E62080331}" dt="2024-04-29T21:03:03.342" v="928" actId="20577"/>
          <ac:spMkLst>
            <pc:docMk/>
            <pc:sldMk cId="3500828335" sldId="672"/>
            <ac:spMk id="3" creationId="{C48EF729-6EEA-EADA-EE54-FEA72EF414CF}"/>
          </ac:spMkLst>
        </pc:spChg>
      </pc:sldChg>
      <pc:sldChg chg="addSp delSp modSp new mod modAnim">
        <pc:chgData name="White, Griffin" userId="7d28add2-f197-4134-9118-588f57bd042b" providerId="ADAL" clId="{57463BEF-F159-430D-ACAC-F09E62080331}" dt="2024-04-29T21:06:01.074" v="951"/>
        <pc:sldMkLst>
          <pc:docMk/>
          <pc:sldMk cId="150921060" sldId="673"/>
        </pc:sldMkLst>
        <pc:spChg chg="mod">
          <ac:chgData name="White, Griffin" userId="7d28add2-f197-4134-9118-588f57bd042b" providerId="ADAL" clId="{57463BEF-F159-430D-ACAC-F09E62080331}" dt="2024-04-29T21:05:39.001" v="950" actId="20577"/>
          <ac:spMkLst>
            <pc:docMk/>
            <pc:sldMk cId="150921060" sldId="673"/>
            <ac:spMk id="2" creationId="{95EC6539-1C7F-A1AE-F39E-1E10CC68A550}"/>
          </ac:spMkLst>
        </pc:spChg>
        <pc:spChg chg="del">
          <ac:chgData name="White, Griffin" userId="7d28add2-f197-4134-9118-588f57bd042b" providerId="ADAL" clId="{57463BEF-F159-430D-ACAC-F09E62080331}" dt="2024-04-29T21:06:01.074" v="951"/>
          <ac:spMkLst>
            <pc:docMk/>
            <pc:sldMk cId="150921060" sldId="673"/>
            <ac:spMk id="3" creationId="{CFE960B7-B22D-CDA0-8D6F-916D66F5887F}"/>
          </ac:spMkLst>
        </pc:spChg>
        <pc:picChg chg="add mod">
          <ac:chgData name="White, Griffin" userId="7d28add2-f197-4134-9118-588f57bd042b" providerId="ADAL" clId="{57463BEF-F159-430D-ACAC-F09E62080331}" dt="2024-04-29T21:06:01.074" v="951"/>
          <ac:picMkLst>
            <pc:docMk/>
            <pc:sldMk cId="150921060" sldId="673"/>
            <ac:picMk id="4" creationId="{E1BDDE76-F742-9844-B119-283E0167A03D}"/>
          </ac:picMkLst>
        </pc:picChg>
      </pc:sldChg>
      <pc:sldChg chg="addSp delSp modSp new mod">
        <pc:chgData name="White, Griffin" userId="7d28add2-f197-4134-9118-588f57bd042b" providerId="ADAL" clId="{57463BEF-F159-430D-ACAC-F09E62080331}" dt="2024-04-29T21:06:31.491" v="1002" actId="20577"/>
        <pc:sldMkLst>
          <pc:docMk/>
          <pc:sldMk cId="1228933742" sldId="674"/>
        </pc:sldMkLst>
        <pc:spChg chg="mod">
          <ac:chgData name="White, Griffin" userId="7d28add2-f197-4134-9118-588f57bd042b" providerId="ADAL" clId="{57463BEF-F159-430D-ACAC-F09E62080331}" dt="2024-04-29T21:06:31.491" v="1002" actId="20577"/>
          <ac:spMkLst>
            <pc:docMk/>
            <pc:sldMk cId="1228933742" sldId="674"/>
            <ac:spMk id="2" creationId="{DE0B79D8-53F5-9E88-E139-7A4A5F09E19F}"/>
          </ac:spMkLst>
        </pc:spChg>
        <pc:spChg chg="del">
          <ac:chgData name="White, Griffin" userId="7d28add2-f197-4134-9118-588f57bd042b" providerId="ADAL" clId="{57463BEF-F159-430D-ACAC-F09E62080331}" dt="2024-04-29T21:06:17.873" v="953"/>
          <ac:spMkLst>
            <pc:docMk/>
            <pc:sldMk cId="1228933742" sldId="674"/>
            <ac:spMk id="3" creationId="{190745E8-F573-1D7F-07C6-2CCCBF3E30F8}"/>
          </ac:spMkLst>
        </pc:spChg>
        <pc:picChg chg="add mod">
          <ac:chgData name="White, Griffin" userId="7d28add2-f197-4134-9118-588f57bd042b" providerId="ADAL" clId="{57463BEF-F159-430D-ACAC-F09E62080331}" dt="2024-04-29T21:06:17.873" v="953"/>
          <ac:picMkLst>
            <pc:docMk/>
            <pc:sldMk cId="1228933742" sldId="674"/>
            <ac:picMk id="5" creationId="{331DD9B7-4205-B084-5C2D-2D560EBF8FD2}"/>
          </ac:picMkLst>
        </pc:picChg>
      </pc:sldChg>
      <pc:sldChg chg="modSp new del mod">
        <pc:chgData name="White, Griffin" userId="7d28add2-f197-4134-9118-588f57bd042b" providerId="ADAL" clId="{57463BEF-F159-430D-ACAC-F09E62080331}" dt="2024-04-29T21:12:13.428" v="1006" actId="47"/>
        <pc:sldMkLst>
          <pc:docMk/>
          <pc:sldMk cId="3838867271" sldId="675"/>
        </pc:sldMkLst>
        <pc:spChg chg="mod">
          <ac:chgData name="White, Griffin" userId="7d28add2-f197-4134-9118-588f57bd042b" providerId="ADAL" clId="{57463BEF-F159-430D-ACAC-F09E62080331}" dt="2024-04-29T21:11:31.930" v="1005"/>
          <ac:spMkLst>
            <pc:docMk/>
            <pc:sldMk cId="3838867271" sldId="675"/>
            <ac:spMk id="2" creationId="{0B4AFC5D-3D18-E5E5-F461-55977A20623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jp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*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miesen\Desktop\anlrgbppt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6339" y="6083300"/>
            <a:ext cx="2054459" cy="740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 descr="aerial view of Argonne with APS in front 5730-00068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82" b="7135"/>
          <a:stretch/>
        </p:blipFill>
        <p:spPr>
          <a:xfrm>
            <a:off x="0" y="0"/>
            <a:ext cx="12192000" cy="5984917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" y="-14246"/>
            <a:ext cx="12191999" cy="5999163"/>
          </a:xfrm>
          <a:solidFill>
            <a:schemeClr val="accent2">
              <a:alpha val="90000"/>
            </a:schemeClr>
          </a:solidFill>
        </p:spPr>
        <p:txBody>
          <a:bodyPr lIns="457200" tIns="0" bIns="457200" anchor="ctr"/>
          <a:lstStyle>
            <a:lvl1pPr marL="0" indent="0">
              <a:buNone/>
              <a:defRPr sz="3733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Type in SECTION BREAK TITLE</a:t>
            </a:r>
          </a:p>
        </p:txBody>
      </p:sp>
    </p:spTree>
    <p:extLst>
      <p:ext uri="{BB962C8B-B14F-4D97-AF65-F5344CB8AC3E}">
        <p14:creationId xmlns:p14="http://schemas.microsoft.com/office/powerpoint/2010/main" val="3135662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*TWO IMAGES - Bottom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21BF99-FA71-45AA-AAB5-3CFC55912054}" type="slidenum">
              <a:rPr kumimoji="0" lang="en-US" sz="1333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33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1355853"/>
            <a:ext cx="11163868" cy="499715"/>
          </a:xfr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667" b="1">
                <a:solidFill>
                  <a:srgbClr val="0065A2"/>
                </a:solidFill>
              </a:defRPr>
            </a:lvl1pPr>
          </a:lstStyle>
          <a:p>
            <a:r>
              <a:rPr lang="en-US" dirty="0"/>
              <a:t>Slide subtitle optional -  delete as needed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09600" y="1877797"/>
            <a:ext cx="5486400" cy="1717079"/>
          </a:xfrm>
        </p:spPr>
        <p:txBody>
          <a:bodyPr/>
          <a:lstStyle>
            <a:lvl1pPr>
              <a:spcBef>
                <a:spcPts val="800"/>
              </a:spcBef>
              <a:defRPr sz="2400"/>
            </a:lvl1pPr>
            <a:lvl2pPr marL="609585" indent="-230712">
              <a:spcBef>
                <a:spcPts val="0"/>
              </a:spcBef>
              <a:defRPr sz="2400"/>
            </a:lvl2pPr>
            <a:lvl3pPr marL="836063" indent="-171446">
              <a:spcBef>
                <a:spcPts val="0"/>
              </a:spcBef>
              <a:defRPr sz="2400"/>
            </a:lvl3pPr>
            <a:lvl4pPr marL="1153555" indent="-228594">
              <a:spcBef>
                <a:spcPts val="0"/>
              </a:spcBef>
              <a:defRPr sz="2400"/>
            </a:lvl4pPr>
            <a:lvl5pPr marL="1445648" indent="-228594">
              <a:spcBef>
                <a:spcPts val="0"/>
              </a:spcBef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288287" y="1877797"/>
            <a:ext cx="5486400" cy="1717079"/>
          </a:xfrm>
        </p:spPr>
        <p:txBody>
          <a:bodyPr/>
          <a:lstStyle>
            <a:lvl1pPr>
              <a:spcBef>
                <a:spcPts val="800"/>
              </a:spcBef>
              <a:defRPr sz="2400"/>
            </a:lvl1pPr>
            <a:lvl2pPr marL="609585" indent="-230712">
              <a:spcBef>
                <a:spcPts val="0"/>
              </a:spcBef>
              <a:defRPr sz="2400"/>
            </a:lvl2pPr>
            <a:lvl3pPr marL="836063" indent="-171446">
              <a:spcBef>
                <a:spcPts val="0"/>
              </a:spcBef>
              <a:defRPr sz="2400"/>
            </a:lvl3pPr>
            <a:lvl4pPr marL="1153555" indent="-228594">
              <a:spcBef>
                <a:spcPts val="0"/>
              </a:spcBef>
              <a:defRPr sz="2400"/>
            </a:lvl4pPr>
            <a:lvl5pPr marL="1445648" indent="-228594">
              <a:spcBef>
                <a:spcPts val="0"/>
              </a:spcBef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8861" y="3615115"/>
            <a:ext cx="5364480" cy="2286000"/>
          </a:xfrm>
          <a:solidFill>
            <a:schemeClr val="bg1">
              <a:lumMod val="75000"/>
            </a:schemeClr>
          </a:solidFill>
        </p:spPr>
        <p:txBody>
          <a:bodyPr tIns="27432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6" hasCustomPrompt="1"/>
          </p:nvPr>
        </p:nvSpPr>
        <p:spPr>
          <a:xfrm>
            <a:off x="6307819" y="3615115"/>
            <a:ext cx="5364480" cy="2286000"/>
          </a:xfrm>
          <a:solidFill>
            <a:schemeClr val="bg1">
              <a:lumMod val="75000"/>
            </a:schemeClr>
          </a:solidFill>
        </p:spPr>
        <p:txBody>
          <a:bodyPr tIns="27432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TWO IMAGES – bottom HORIZONTAL</a:t>
            </a:r>
            <a:br>
              <a:rPr lang="en-US" dirty="0"/>
            </a:br>
            <a:r>
              <a:rPr lang="en-US" dirty="0"/>
              <a:t>WITH CAPTIONS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-2501970" y="0"/>
            <a:ext cx="2065241" cy="419685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Instructions on replacing a current image:</a:t>
            </a:r>
          </a:p>
          <a:p>
            <a:pPr marL="304792" marR="0" lvl="0" indent="-3047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Select and delete image and click the icon to insert a different image</a:t>
            </a:r>
          </a:p>
          <a:p>
            <a:pPr marL="304792" marR="0" lvl="0" indent="-3047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Use the crop tool to position the image within the shape.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635022" y="5912892"/>
            <a:ext cx="5327631" cy="478760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6333721" y="5925592"/>
            <a:ext cx="5327631" cy="478760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447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*TWO LRG IMAGES - top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21BF99-FA71-45AA-AAB5-3CFC55912054}" type="slidenum">
              <a:rPr kumimoji="0" lang="en-US" sz="1333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33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51643" y="5475819"/>
            <a:ext cx="5486400" cy="915835"/>
          </a:xfrm>
        </p:spPr>
        <p:txBody>
          <a:bodyPr tIns="91440"/>
          <a:lstStyle>
            <a:lvl1pPr>
              <a:spcBef>
                <a:spcPts val="800"/>
              </a:spcBef>
              <a:defRPr sz="2400"/>
            </a:lvl1pPr>
            <a:lvl2pPr marL="609585" indent="-230712">
              <a:spcBef>
                <a:spcPts val="0"/>
              </a:spcBef>
              <a:defRPr sz="2400"/>
            </a:lvl2pPr>
            <a:lvl3pPr marL="836063" indent="-171446">
              <a:spcBef>
                <a:spcPts val="0"/>
              </a:spcBef>
              <a:defRPr sz="2400"/>
            </a:lvl3pPr>
            <a:lvl4pPr marL="1153555" indent="-228594">
              <a:spcBef>
                <a:spcPts val="0"/>
              </a:spcBef>
              <a:defRPr sz="2133"/>
            </a:lvl4pPr>
            <a:lvl5pPr marL="1445648" indent="-228594">
              <a:spcBef>
                <a:spcPts val="0"/>
              </a:spcBef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288289" y="5475819"/>
            <a:ext cx="5463447" cy="915835"/>
          </a:xfrm>
        </p:spPr>
        <p:txBody>
          <a:bodyPr tIns="91440"/>
          <a:lstStyle>
            <a:lvl1pPr>
              <a:spcBef>
                <a:spcPts val="800"/>
              </a:spcBef>
              <a:defRPr sz="2400"/>
            </a:lvl1pPr>
            <a:lvl2pPr marL="609585" indent="-230712">
              <a:spcBef>
                <a:spcPts val="0"/>
              </a:spcBef>
              <a:defRPr sz="2400"/>
            </a:lvl2pPr>
            <a:lvl3pPr marL="836063" indent="-171446">
              <a:spcBef>
                <a:spcPts val="0"/>
              </a:spcBef>
              <a:defRPr sz="2400"/>
            </a:lvl3pPr>
            <a:lvl4pPr marL="1153555" indent="-228594">
              <a:spcBef>
                <a:spcPts val="0"/>
              </a:spcBef>
              <a:defRPr sz="2133"/>
            </a:lvl4pPr>
            <a:lvl5pPr marL="1445648" indent="-228594">
              <a:spcBef>
                <a:spcPts val="0"/>
              </a:spcBef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5" hasCustomPrompt="1"/>
          </p:nvPr>
        </p:nvSpPr>
        <p:spPr>
          <a:xfrm>
            <a:off x="660905" y="1894417"/>
            <a:ext cx="5364480" cy="3581400"/>
          </a:xfr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6" hasCustomPrompt="1"/>
          </p:nvPr>
        </p:nvSpPr>
        <p:spPr>
          <a:xfrm>
            <a:off x="6278733" y="1894417"/>
            <a:ext cx="5364480" cy="3581400"/>
          </a:xfr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TWO Large IMAGES w/bullets </a:t>
            </a:r>
            <a:br>
              <a:rPr lang="en-US" dirty="0"/>
            </a:br>
            <a:r>
              <a:rPr lang="en-US" dirty="0"/>
              <a:t>Headline in </a:t>
            </a:r>
            <a:r>
              <a:rPr lang="en-US" dirty="0" err="1"/>
              <a:t>arial</a:t>
            </a:r>
            <a:r>
              <a:rPr lang="en-US" dirty="0"/>
              <a:t> and all caps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2501970" y="0"/>
            <a:ext cx="2065241" cy="419685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Instructions on replacing a current image:</a:t>
            </a:r>
          </a:p>
          <a:p>
            <a:pPr marL="304792" marR="0" lvl="0" indent="-3047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Select and delete image and click the icon to insert a different image</a:t>
            </a:r>
          </a:p>
          <a:p>
            <a:pPr marL="304792" marR="0" lvl="0" indent="-3047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Use the crop tool to position the image within the shape.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1346549"/>
            <a:ext cx="11163868" cy="499715"/>
          </a:xfr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667" b="1">
                <a:solidFill>
                  <a:srgbClr val="0065A2"/>
                </a:solidFill>
              </a:defRPr>
            </a:lvl1pPr>
          </a:lstStyle>
          <a:p>
            <a:r>
              <a:rPr lang="en-US" dirty="0"/>
              <a:t>Slide subtitle optional -  delete as needed</a:t>
            </a:r>
          </a:p>
        </p:txBody>
      </p:sp>
    </p:spTree>
    <p:extLst>
      <p:ext uri="{BB962C8B-B14F-4D97-AF65-F5344CB8AC3E}">
        <p14:creationId xmlns:p14="http://schemas.microsoft.com/office/powerpoint/2010/main" val="13728478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*PICS/caption - 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4"/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902173" y="1889396"/>
            <a:ext cx="5053832" cy="3744153"/>
          </a:xfrm>
          <a:solidFill>
            <a:schemeClr val="bg1">
              <a:lumMod val="75000"/>
            </a:schemeClr>
          </a:solidFill>
        </p:spPr>
        <p:txBody>
          <a:bodyPr tIns="18288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902173" y="5675246"/>
            <a:ext cx="5120640" cy="585031"/>
          </a:xfrm>
        </p:spPr>
        <p:txBody>
          <a:bodyPr bIns="0" anchor="t" anchorCtr="0">
            <a:normAutofit/>
          </a:bodyPr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1600" b="0" cap="none" baseline="0"/>
            </a:lvl1pPr>
          </a:lstStyle>
          <a:p>
            <a:r>
              <a:rPr lang="en-US" dirty="0"/>
              <a:t>Image Caption</a:t>
            </a:r>
          </a:p>
          <a:p>
            <a:r>
              <a:rPr lang="en-US" dirty="0"/>
              <a:t>Image Caption </a:t>
            </a:r>
          </a:p>
          <a:p>
            <a:r>
              <a:rPr lang="en-US" dirty="0"/>
              <a:t>Image Caption </a:t>
            </a:r>
          </a:p>
          <a:p>
            <a:r>
              <a:rPr lang="en-US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TWO IMAGES with captions</a:t>
            </a:r>
            <a:br>
              <a:rPr lang="en-US" dirty="0"/>
            </a:br>
            <a:r>
              <a:rPr lang="en-US" dirty="0"/>
              <a:t>Headline in </a:t>
            </a:r>
            <a:r>
              <a:rPr lang="en-US" dirty="0" err="1"/>
              <a:t>arial</a:t>
            </a:r>
            <a:r>
              <a:rPr lang="en-US" dirty="0"/>
              <a:t> and all caps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21BF99-FA71-45AA-AAB5-3CFC55912054}" type="slidenum">
              <a:rPr kumimoji="0" lang="en-US" sz="1333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33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1346549"/>
            <a:ext cx="11163868" cy="499715"/>
          </a:xfr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667" b="1">
                <a:solidFill>
                  <a:srgbClr val="0065A2"/>
                </a:solidFill>
              </a:defRPr>
            </a:lvl1pPr>
          </a:lstStyle>
          <a:p>
            <a:r>
              <a:rPr lang="en-US" dirty="0"/>
              <a:t>Slide subtitle optional -  delete as needed</a:t>
            </a:r>
          </a:p>
        </p:txBody>
      </p:sp>
      <p:sp>
        <p:nvSpPr>
          <p:cNvPr id="16" name="Picture Placeholder 4"/>
          <p:cNvSpPr>
            <a:spLocks noGrp="1" noChangeAspect="1"/>
          </p:cNvSpPr>
          <p:nvPr>
            <p:ph type="pic" sz="quarter" idx="21" hasCustomPrompt="1"/>
          </p:nvPr>
        </p:nvSpPr>
        <p:spPr>
          <a:xfrm>
            <a:off x="6353507" y="1888617"/>
            <a:ext cx="5053832" cy="3744153"/>
          </a:xfrm>
          <a:solidFill>
            <a:schemeClr val="bg1">
              <a:lumMod val="75000"/>
            </a:schemeClr>
          </a:solidFill>
        </p:spPr>
        <p:txBody>
          <a:bodyPr tIns="18288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6353507" y="5674467"/>
            <a:ext cx="5120640" cy="585031"/>
          </a:xfrm>
        </p:spPr>
        <p:txBody>
          <a:bodyPr bIns="0" anchor="t" anchorCtr="0">
            <a:normAutofit/>
          </a:bodyPr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1600" b="0" cap="none" baseline="0"/>
            </a:lvl1pPr>
          </a:lstStyle>
          <a:p>
            <a:r>
              <a:rPr lang="en-US" dirty="0"/>
              <a:t>Image Caption</a:t>
            </a:r>
          </a:p>
          <a:p>
            <a:r>
              <a:rPr lang="en-US" dirty="0"/>
              <a:t>Image Caption </a:t>
            </a:r>
          </a:p>
          <a:p>
            <a:r>
              <a:rPr lang="en-US" dirty="0"/>
              <a:t>Image Caption </a:t>
            </a:r>
          </a:p>
          <a:p>
            <a:r>
              <a:rPr lang="en-US" dirty="0"/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-2501970" y="0"/>
            <a:ext cx="2065241" cy="419685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Instructions on replacing a current image:</a:t>
            </a:r>
          </a:p>
          <a:p>
            <a:pPr marL="304792" marR="0" lvl="0" indent="-3047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Select and delete image and click the icon to insert a different image</a:t>
            </a:r>
          </a:p>
          <a:p>
            <a:pPr marL="304792" marR="0" lvl="0" indent="-3047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Use the crop tool to position the image within the shape.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3277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*THRE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21BF99-FA71-45AA-AAB5-3CFC55912054}" type="slidenum">
              <a:rPr kumimoji="0" lang="en-US" sz="1333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33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1359249"/>
            <a:ext cx="11163868" cy="485427"/>
          </a:xfr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667" b="1">
                <a:solidFill>
                  <a:srgbClr val="0065A2"/>
                </a:solidFill>
              </a:defRPr>
            </a:lvl1pPr>
          </a:lstStyle>
          <a:p>
            <a:r>
              <a:rPr lang="en-US" dirty="0"/>
              <a:t>Slide subtitle optional -  delete as needed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61172" y="3806613"/>
            <a:ext cx="3287445" cy="2146611"/>
          </a:xfrm>
        </p:spPr>
        <p:txBody>
          <a:bodyPr/>
          <a:lstStyle>
            <a:lvl1pPr>
              <a:spcBef>
                <a:spcPts val="800"/>
              </a:spcBef>
              <a:defRPr sz="2400"/>
            </a:lvl1pPr>
            <a:lvl2pPr marL="609585" indent="-230712">
              <a:spcBef>
                <a:spcPts val="0"/>
              </a:spcBef>
              <a:defRPr sz="2400"/>
            </a:lvl2pPr>
            <a:lvl3pPr marL="836063" indent="-171446">
              <a:spcBef>
                <a:spcPts val="0"/>
              </a:spcBef>
              <a:defRPr sz="2400"/>
            </a:lvl3pPr>
            <a:lvl4pPr marL="1153555" indent="-228594">
              <a:defRPr sz="1600"/>
            </a:lvl4pPr>
            <a:lvl5pPr marL="1445648" indent="-228594"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08115" y="3806613"/>
            <a:ext cx="3287445" cy="2146611"/>
          </a:xfrm>
        </p:spPr>
        <p:txBody>
          <a:bodyPr/>
          <a:lstStyle>
            <a:lvl1pPr>
              <a:spcBef>
                <a:spcPts val="800"/>
              </a:spcBef>
              <a:defRPr sz="2400"/>
            </a:lvl1pPr>
            <a:lvl2pPr marL="609585" indent="-230712">
              <a:spcBef>
                <a:spcPts val="0"/>
              </a:spcBef>
              <a:defRPr sz="2400"/>
            </a:lvl2pPr>
            <a:lvl3pPr marL="836063" indent="-171446">
              <a:spcBef>
                <a:spcPts val="0"/>
              </a:spcBef>
              <a:defRPr sz="2400"/>
            </a:lvl3pPr>
            <a:lvl4pPr marL="1153555" indent="-228594">
              <a:defRPr sz="1600"/>
            </a:lvl4pPr>
            <a:lvl5pPr marL="1445648" indent="-228594"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Picture Placeholder 4"/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670772" y="1887594"/>
            <a:ext cx="3148325" cy="1820577"/>
          </a:xfrm>
          <a:solidFill>
            <a:schemeClr val="bg1">
              <a:lumMod val="75000"/>
            </a:schemeClr>
          </a:solidFill>
        </p:spPr>
        <p:txBody>
          <a:bodyPr tIns="18288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12" name="Picture Placeholder 4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517715" y="1887594"/>
            <a:ext cx="3148325" cy="1820577"/>
          </a:xfrm>
          <a:solidFill>
            <a:schemeClr val="bg1">
              <a:lumMod val="75000"/>
            </a:schemeClr>
          </a:solidFill>
        </p:spPr>
        <p:txBody>
          <a:bodyPr tIns="18288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9"/>
          </p:nvPr>
        </p:nvSpPr>
        <p:spPr>
          <a:xfrm>
            <a:off x="8348928" y="3809112"/>
            <a:ext cx="3287445" cy="2146611"/>
          </a:xfrm>
        </p:spPr>
        <p:txBody>
          <a:bodyPr/>
          <a:lstStyle>
            <a:lvl1pPr>
              <a:spcBef>
                <a:spcPts val="800"/>
              </a:spcBef>
              <a:defRPr sz="2400"/>
            </a:lvl1pPr>
            <a:lvl2pPr marL="609585" indent="-230712">
              <a:spcBef>
                <a:spcPts val="0"/>
              </a:spcBef>
              <a:defRPr sz="2400"/>
            </a:lvl2pPr>
            <a:lvl3pPr marL="836063" indent="-171446">
              <a:spcBef>
                <a:spcPts val="0"/>
              </a:spcBef>
              <a:defRPr sz="2400"/>
            </a:lvl3pPr>
            <a:lvl4pPr marL="1153555" indent="-228594">
              <a:defRPr sz="1600"/>
            </a:lvl4pPr>
            <a:lvl5pPr marL="1445648" indent="-228594"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8" name="Picture Placeholder 4"/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8358528" y="1890093"/>
            <a:ext cx="3148325" cy="1820577"/>
          </a:xfrm>
          <a:solidFill>
            <a:schemeClr val="bg1">
              <a:lumMod val="75000"/>
            </a:schemeClr>
          </a:solidFill>
        </p:spPr>
        <p:txBody>
          <a:bodyPr tIns="18288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THREE IMAGES – HORIZONTAL</a:t>
            </a:r>
            <a:br>
              <a:rPr lang="en-US" dirty="0"/>
            </a:br>
            <a:r>
              <a:rPr lang="en-US" dirty="0"/>
              <a:t>Headline in </a:t>
            </a:r>
            <a:r>
              <a:rPr lang="en-US" dirty="0" err="1"/>
              <a:t>arial</a:t>
            </a:r>
            <a:r>
              <a:rPr lang="en-US" dirty="0"/>
              <a:t> and all caps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-2501970" y="0"/>
            <a:ext cx="2065241" cy="419685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Instructions on replacing a current image:</a:t>
            </a:r>
          </a:p>
          <a:p>
            <a:pPr marL="304792" marR="0" lvl="0" indent="-3047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Select and delete image and click the icon to insert a different image</a:t>
            </a:r>
          </a:p>
          <a:p>
            <a:pPr marL="304792" marR="0" lvl="0" indent="-3047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Use the crop tool to position the image within the shape.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15717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*PICS/captions/bullets - FOUR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290836" y="1891973"/>
            <a:ext cx="2987040" cy="2238283"/>
          </a:xfrm>
          <a:solidFill>
            <a:schemeClr val="bg1">
              <a:lumMod val="75000"/>
            </a:schemeClr>
          </a:solidFill>
        </p:spPr>
        <p:txBody>
          <a:bodyPr lIns="0" tIns="731520" anchor="t" anchorCtr="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9" name="Picture Placeholder 4"/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3270980" y="1891973"/>
            <a:ext cx="2987040" cy="2238283"/>
          </a:xfrm>
          <a:solidFill>
            <a:schemeClr val="bg1">
              <a:lumMod val="85000"/>
            </a:schemeClr>
          </a:solidFill>
        </p:spPr>
        <p:txBody>
          <a:bodyPr lIns="0" tIns="731520" anchor="t" anchorCtr="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10" name="Picture Placeholder 4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6251121" y="1891973"/>
            <a:ext cx="2987040" cy="2238283"/>
          </a:xfrm>
          <a:solidFill>
            <a:schemeClr val="bg1">
              <a:lumMod val="75000"/>
            </a:schemeClr>
          </a:solidFill>
        </p:spPr>
        <p:txBody>
          <a:bodyPr lIns="0" tIns="731520" anchor="t" anchorCtr="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11" name="Picture Placeholder 4"/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9208029" y="1891973"/>
            <a:ext cx="2987040" cy="2238283"/>
          </a:xfrm>
          <a:solidFill>
            <a:schemeClr val="bg1">
              <a:lumMod val="85000"/>
            </a:schemeClr>
          </a:solidFill>
        </p:spPr>
        <p:txBody>
          <a:bodyPr lIns="0" tIns="731520" anchor="t" anchorCtr="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6534" y="4896695"/>
            <a:ext cx="11246069" cy="1448440"/>
          </a:xfrm>
          <a:noFill/>
        </p:spPr>
        <p:txBody>
          <a:bodyPr lIns="0" tIns="91440"/>
          <a:lstStyle>
            <a:lvl1pPr>
              <a:defRPr sz="2667">
                <a:solidFill>
                  <a:srgbClr val="000000"/>
                </a:solidFill>
              </a:defRPr>
            </a:lvl1pPr>
            <a:lvl2pPr>
              <a:defRPr sz="2667">
                <a:solidFill>
                  <a:srgbClr val="000000"/>
                </a:solidFill>
              </a:defRPr>
            </a:lvl2pPr>
            <a:lvl3pPr>
              <a:defRPr sz="2667">
                <a:solidFill>
                  <a:srgbClr val="000000"/>
                </a:solidFill>
              </a:defRPr>
            </a:lvl3pPr>
            <a:lvl4pPr>
              <a:defRPr sz="2667">
                <a:solidFill>
                  <a:srgbClr val="000000"/>
                </a:solidFill>
              </a:defRPr>
            </a:lvl4pPr>
            <a:lvl5pPr>
              <a:defRPr sz="2667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 defTabSz="609585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lang="en-US" sz="3733" b="1" i="0" kern="1200" cap="all" baseline="0" dirty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four images, captions and bullets</a:t>
            </a:r>
            <a:br>
              <a:rPr lang="en-US" dirty="0"/>
            </a:br>
            <a:r>
              <a:rPr lang="en-US" dirty="0"/>
              <a:t>Headline is </a:t>
            </a:r>
            <a:r>
              <a:rPr lang="en-US" dirty="0" err="1"/>
              <a:t>arial</a:t>
            </a:r>
            <a:r>
              <a:rPr lang="en-US" dirty="0"/>
              <a:t> in all caps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290838" y="4169562"/>
            <a:ext cx="2984625" cy="477837"/>
          </a:xfrm>
          <a:noFill/>
        </p:spPr>
        <p:txBody>
          <a:bodyPr lIns="91440" rIns="91440"/>
          <a:lstStyle>
            <a:lvl1pPr marL="0" indent="0">
              <a:lnSpc>
                <a:spcPct val="95000"/>
              </a:lnSpc>
              <a:buNone/>
              <a:defRPr sz="1600" b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Image caption Image caption Image caption Image caption Image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3256794" y="4169562"/>
            <a:ext cx="2984625" cy="477837"/>
          </a:xfrm>
          <a:noFill/>
        </p:spPr>
        <p:txBody>
          <a:bodyPr lIns="91440" rIns="91440"/>
          <a:lstStyle>
            <a:lvl1pPr marL="0" indent="0">
              <a:lnSpc>
                <a:spcPct val="95000"/>
              </a:lnSpc>
              <a:buNone/>
              <a:defRPr sz="1600" b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Image caption Image caption Image caption Image caption Image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6241420" y="4169562"/>
            <a:ext cx="2984625" cy="477837"/>
          </a:xfrm>
          <a:noFill/>
        </p:spPr>
        <p:txBody>
          <a:bodyPr lIns="91440" rIns="91440"/>
          <a:lstStyle>
            <a:lvl1pPr marL="0" indent="0">
              <a:lnSpc>
                <a:spcPct val="95000"/>
              </a:lnSpc>
              <a:buNone/>
              <a:defRPr sz="1600" b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Image caption Image caption Image caption Image caption Image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9207377" y="4169562"/>
            <a:ext cx="2984625" cy="477837"/>
          </a:xfrm>
          <a:noFill/>
        </p:spPr>
        <p:txBody>
          <a:bodyPr lIns="91440" rIns="91440"/>
          <a:lstStyle>
            <a:lvl1pPr marL="0" indent="0">
              <a:lnSpc>
                <a:spcPct val="95000"/>
              </a:lnSpc>
              <a:buNone/>
              <a:defRPr sz="1600" b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Image caption Image caption Image caption Image caption Image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-2501970" y="0"/>
            <a:ext cx="2065241" cy="419685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Instructions on replacing a current image:</a:t>
            </a:r>
          </a:p>
          <a:p>
            <a:pPr marL="304792" marR="0" lvl="0" indent="-3047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Select and delete image and click the icon to insert a different image</a:t>
            </a:r>
          </a:p>
          <a:p>
            <a:pPr marL="304792" marR="0" lvl="0" indent="-3047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Use the crop tool to position the image within the shape.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21BF99-FA71-45AA-AAB5-3CFC55912054}" type="slidenum">
              <a:rPr kumimoji="0" lang="en-US" sz="1333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33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1359249"/>
            <a:ext cx="11163868" cy="499715"/>
          </a:xfrm>
          <a:ln>
            <a:noFill/>
          </a:ln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667" b="1">
                <a:solidFill>
                  <a:srgbClr val="0065A2"/>
                </a:solidFill>
              </a:defRPr>
            </a:lvl1pPr>
          </a:lstStyle>
          <a:p>
            <a:r>
              <a:rPr lang="en-US" dirty="0"/>
              <a:t>Slide subtitle optional -  delete as needed</a:t>
            </a:r>
          </a:p>
        </p:txBody>
      </p:sp>
    </p:spTree>
    <p:extLst>
      <p:ext uri="{BB962C8B-B14F-4D97-AF65-F5344CB8AC3E}">
        <p14:creationId xmlns:p14="http://schemas.microsoft.com/office/powerpoint/2010/main" val="32404070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*PICS/caption - FOUR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four IMAGES with captions</a:t>
            </a:r>
            <a:br>
              <a:rPr lang="en-US" dirty="0"/>
            </a:br>
            <a:r>
              <a:rPr lang="en-US" dirty="0"/>
              <a:t>Headline in </a:t>
            </a:r>
            <a:r>
              <a:rPr lang="en-US" dirty="0" err="1"/>
              <a:t>arial</a:t>
            </a:r>
            <a:r>
              <a:rPr lang="en-US" dirty="0"/>
              <a:t> and all caps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21BF99-FA71-45AA-AAB5-3CFC55912054}" type="slidenum">
              <a:rPr kumimoji="0" lang="en-US" sz="1333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33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1359250"/>
            <a:ext cx="11163868" cy="276999"/>
          </a:xfrm>
          <a:ln>
            <a:noFill/>
          </a:ln>
        </p:spPr>
        <p:txBody>
          <a:bodyPr bIns="0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667" b="1">
                <a:solidFill>
                  <a:srgbClr val="0065A2"/>
                </a:solidFill>
              </a:defRPr>
            </a:lvl1pPr>
          </a:lstStyle>
          <a:p>
            <a:r>
              <a:rPr lang="en-US" dirty="0"/>
              <a:t>Slide subtitle optional -  delete as needed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-2501970" y="0"/>
            <a:ext cx="2065241" cy="419685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Instructions on replacing a current image:</a:t>
            </a:r>
          </a:p>
          <a:p>
            <a:pPr marL="304792" marR="0" lvl="0" indent="-3047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Select and delete image and click the icon to insert a different image</a:t>
            </a:r>
          </a:p>
          <a:p>
            <a:pPr marL="304792" marR="0" lvl="0" indent="-3047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Use the crop tool to position the image within the shape.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Picture Placeholder 4"/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649916" y="1894418"/>
            <a:ext cx="5053832" cy="1844567"/>
          </a:xfrm>
          <a:solidFill>
            <a:schemeClr val="bg1">
              <a:lumMod val="75000"/>
            </a:schemeClr>
          </a:solidFill>
        </p:spPr>
        <p:txBody>
          <a:bodyPr tIns="18288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649916" y="3763178"/>
            <a:ext cx="5120640" cy="368183"/>
          </a:xfrm>
          <a:ln>
            <a:noFill/>
          </a:ln>
        </p:spPr>
        <p:txBody>
          <a:bodyPr bIns="0" anchor="t" anchorCtr="0">
            <a:normAutofit/>
          </a:bodyPr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1600" b="0" cap="none" baseline="0"/>
            </a:lvl1pPr>
          </a:lstStyle>
          <a:p>
            <a:r>
              <a:rPr lang="en-US" dirty="0"/>
              <a:t>Image Caption</a:t>
            </a:r>
          </a:p>
        </p:txBody>
      </p:sp>
      <p:sp>
        <p:nvSpPr>
          <p:cNvPr id="18" name="Picture Placeholder 4"/>
          <p:cNvSpPr>
            <a:spLocks noGrp="1" noChangeAspect="1"/>
          </p:cNvSpPr>
          <p:nvPr>
            <p:ph type="pic" sz="quarter" idx="25" hasCustomPrompt="1"/>
          </p:nvPr>
        </p:nvSpPr>
        <p:spPr>
          <a:xfrm>
            <a:off x="6549909" y="1894418"/>
            <a:ext cx="5053832" cy="1844567"/>
          </a:xfrm>
          <a:solidFill>
            <a:schemeClr val="bg1">
              <a:lumMod val="75000"/>
            </a:schemeClr>
          </a:solidFill>
        </p:spPr>
        <p:txBody>
          <a:bodyPr tIns="18288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6549909" y="3763178"/>
            <a:ext cx="5120640" cy="368183"/>
          </a:xfrm>
          <a:ln>
            <a:noFill/>
          </a:ln>
        </p:spPr>
        <p:txBody>
          <a:bodyPr bIns="0" anchor="t" anchorCtr="0">
            <a:normAutofit/>
          </a:bodyPr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1600" b="0" cap="none" baseline="0"/>
            </a:lvl1pPr>
          </a:lstStyle>
          <a:p>
            <a:r>
              <a:rPr lang="en-US" dirty="0"/>
              <a:t>Image Caption</a:t>
            </a:r>
          </a:p>
        </p:txBody>
      </p:sp>
      <p:sp>
        <p:nvSpPr>
          <p:cNvPr id="20" name="Picture Placeholder 4"/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649916" y="4130201"/>
            <a:ext cx="5053832" cy="1844567"/>
          </a:xfrm>
          <a:solidFill>
            <a:schemeClr val="bg1">
              <a:lumMod val="75000"/>
            </a:schemeClr>
          </a:solidFill>
        </p:spPr>
        <p:txBody>
          <a:bodyPr tIns="18288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23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649916" y="6003566"/>
            <a:ext cx="5120640" cy="368183"/>
          </a:xfrm>
          <a:ln>
            <a:noFill/>
          </a:ln>
        </p:spPr>
        <p:txBody>
          <a:bodyPr bIns="0" anchor="t" anchorCtr="0">
            <a:normAutofit/>
          </a:bodyPr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1600" b="0" cap="none" baseline="0"/>
            </a:lvl1pPr>
          </a:lstStyle>
          <a:p>
            <a:r>
              <a:rPr lang="en-US" dirty="0"/>
              <a:t>Image Caption</a:t>
            </a:r>
          </a:p>
        </p:txBody>
      </p:sp>
      <p:sp>
        <p:nvSpPr>
          <p:cNvPr id="24" name="Picture Placeholder 4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6549909" y="4130201"/>
            <a:ext cx="5053832" cy="1844567"/>
          </a:xfrm>
          <a:solidFill>
            <a:schemeClr val="bg1">
              <a:lumMod val="75000"/>
            </a:schemeClr>
          </a:solidFill>
        </p:spPr>
        <p:txBody>
          <a:bodyPr tIns="18288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30" hasCustomPrompt="1"/>
          </p:nvPr>
        </p:nvSpPr>
        <p:spPr>
          <a:xfrm>
            <a:off x="6549909" y="6007357"/>
            <a:ext cx="5120640" cy="368183"/>
          </a:xfrm>
          <a:ln>
            <a:noFill/>
          </a:ln>
        </p:spPr>
        <p:txBody>
          <a:bodyPr bIns="0" anchor="t" anchorCtr="0">
            <a:normAutofit/>
          </a:bodyPr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1600" b="0" cap="none" baseline="0"/>
            </a:lvl1pPr>
          </a:lstStyle>
          <a:p>
            <a:r>
              <a:rPr lang="en-US" dirty="0"/>
              <a:t>Image Caption</a:t>
            </a:r>
          </a:p>
        </p:txBody>
      </p:sp>
    </p:spTree>
    <p:extLst>
      <p:ext uri="{BB962C8B-B14F-4D97-AF65-F5344CB8AC3E}">
        <p14:creationId xmlns:p14="http://schemas.microsoft.com/office/powerpoint/2010/main" val="9611665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*Charts, Graphs,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graph, chart or table slide. </a:t>
            </a:r>
            <a:br>
              <a:rPr lang="en-US" dirty="0"/>
            </a:br>
            <a:r>
              <a:rPr lang="en-US" dirty="0"/>
              <a:t>Headline in all caps, Arial Font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2" y="1890105"/>
            <a:ext cx="11163868" cy="4029859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Click an icon below to add a chart, graph, or table.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21BF99-FA71-45AA-AAB5-3CFC55912054}" type="slidenum">
              <a:rPr kumimoji="0" lang="en-US" sz="1333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33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1359249"/>
            <a:ext cx="11163868" cy="499715"/>
          </a:xfr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667" b="1">
                <a:solidFill>
                  <a:srgbClr val="0065A2"/>
                </a:solidFill>
              </a:defRPr>
            </a:lvl1pPr>
          </a:lstStyle>
          <a:p>
            <a:r>
              <a:rPr lang="en-US" dirty="0"/>
              <a:t>Slide subtitle optional -  delete as needed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47702" y="6318956"/>
            <a:ext cx="4948052" cy="539045"/>
          </a:xfrm>
        </p:spPr>
        <p:txBody>
          <a:bodyPr bIns="0" anchor="t" anchorCtr="0"/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en-US" dirty="0"/>
              <a:t>Source:</a:t>
            </a:r>
          </a:p>
        </p:txBody>
      </p:sp>
    </p:spTree>
    <p:extLst>
      <p:ext uri="{BB962C8B-B14F-4D97-AF65-F5344CB8AC3E}">
        <p14:creationId xmlns:p14="http://schemas.microsoft.com/office/powerpoint/2010/main" val="3246424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*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miesen\Desktop\anlrgbppt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6339" y="6083300"/>
            <a:ext cx="2054459" cy="740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/>
          <p:cNvSpPr txBox="1"/>
          <p:nvPr/>
        </p:nvSpPr>
        <p:spPr>
          <a:xfrm>
            <a:off x="626534" y="6180025"/>
            <a:ext cx="1822615" cy="461665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7484A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www.anl.gov</a:t>
            </a:r>
          </a:p>
        </p:txBody>
      </p:sp>
      <p:pic>
        <p:nvPicPr>
          <p:cNvPr id="7" name="Picture 6" descr="aerial view of Argonne with APS in front 5730-00068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82" b="7135"/>
          <a:stretch/>
        </p:blipFill>
        <p:spPr>
          <a:xfrm>
            <a:off x="0" y="0"/>
            <a:ext cx="12192000" cy="5984917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" y="-14246"/>
            <a:ext cx="12191999" cy="5999163"/>
          </a:xfrm>
          <a:solidFill>
            <a:schemeClr val="accent2">
              <a:alpha val="90000"/>
            </a:schemeClr>
          </a:solidFill>
        </p:spPr>
        <p:txBody>
          <a:bodyPr lIns="457200" tIns="0" bIns="457200" anchor="ctr"/>
          <a:lstStyle>
            <a:lvl1pPr marL="0" indent="0">
              <a:buNone/>
              <a:defRPr sz="3733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Type in closing statement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1321339" y="-2421176"/>
            <a:ext cx="5042667" cy="210346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Suggested closing statement (optional):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WE START WITH YES.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AND END WITH THANK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DO YOU HAVE ANY BIG QUESTIONS?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8347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*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6723"/>
            <a:ext cx="12192000" cy="6864724"/>
          </a:xfrm>
          <a:prstGeom prst="rect">
            <a:avLst/>
          </a:prstGeom>
          <a:solidFill>
            <a:srgbClr val="1C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515940"/>
            <a:ext cx="11163868" cy="806017"/>
          </a:xfrm>
        </p:spPr>
        <p:txBody>
          <a:bodyPr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AND CONTENT SLIDE. </a:t>
            </a:r>
            <a:br>
              <a:rPr lang="en-US" dirty="0"/>
            </a:br>
            <a:r>
              <a:rPr lang="en-US" dirty="0"/>
              <a:t>Headline in all caps, Arial Font.</a:t>
            </a:r>
          </a:p>
        </p:txBody>
      </p:sp>
    </p:spTree>
    <p:extLst>
      <p:ext uri="{BB962C8B-B14F-4D97-AF65-F5344CB8AC3E}">
        <p14:creationId xmlns:p14="http://schemas.microsoft.com/office/powerpoint/2010/main" val="8468688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*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0156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*Title (no subtitle)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477838"/>
            <a:ext cx="11163868" cy="1053980"/>
          </a:xfrm>
        </p:spPr>
        <p:txBody>
          <a:bodyPr/>
          <a:lstStyle>
            <a:lvl1pPr>
              <a:defRPr b="1" baseline="0"/>
            </a:lvl1pPr>
          </a:lstStyle>
          <a:p>
            <a:r>
              <a:rPr lang="en-US" dirty="0"/>
              <a:t>Basic Slide (No Subtitle)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2" y="1653628"/>
            <a:ext cx="11163868" cy="4646944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Click to add 1st-level bullet. Click an icon below to add table, graph or other imagery.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>
          <a:xfrm>
            <a:off x="5886735" y="6525604"/>
            <a:ext cx="609600" cy="182880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21BF99-FA71-45AA-AAB5-3CFC55912054}" type="slidenum">
              <a:rPr kumimoji="0" lang="en-US" sz="1333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33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65609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*Cover Option 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amiesen\Desktop\anlrgbppt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9752" y="544589"/>
            <a:ext cx="2382461" cy="858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icture Placeholder 4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6484969" y="1689100"/>
            <a:ext cx="5707033" cy="2706624"/>
          </a:xfr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" y="1689100"/>
            <a:ext cx="6484965" cy="2706624"/>
          </a:xfrm>
          <a:solidFill>
            <a:schemeClr val="accent2"/>
          </a:solidFill>
        </p:spPr>
        <p:txBody>
          <a:bodyPr lIns="457200" rIns="91440" anchor="ctr">
            <a:normAutofit/>
          </a:bodyPr>
          <a:lstStyle>
            <a:lvl1pPr>
              <a:defRPr sz="3733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 -Cover option A</a:t>
            </a:r>
            <a:br>
              <a:rPr lang="en-US" dirty="0"/>
            </a:br>
            <a:r>
              <a:rPr lang="en-US" dirty="0"/>
              <a:t>can be up to four </a:t>
            </a:r>
            <a:br>
              <a:rPr lang="en-US" dirty="0"/>
            </a:br>
            <a:r>
              <a:rPr lang="en-US" dirty="0"/>
              <a:t>or five lines of text</a:t>
            </a:r>
          </a:p>
        </p:txBody>
      </p:sp>
      <p:sp>
        <p:nvSpPr>
          <p:cNvPr id="4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-2" y="1689100"/>
            <a:ext cx="319619" cy="2706624"/>
          </a:xfrm>
          <a:solidFill>
            <a:schemeClr val="accent1"/>
          </a:solidFill>
        </p:spPr>
        <p:txBody>
          <a:bodyPr bIns="0" anchor="b"/>
          <a:lstStyle>
            <a:lvl1pPr marL="0" indent="0">
              <a:buNone/>
              <a:defRPr sz="133"/>
            </a:lvl1pPr>
          </a:lstStyle>
          <a:p>
            <a:pPr lvl="0"/>
            <a:r>
              <a:rPr lang="en-US" dirty="0"/>
              <a:t>  </a:t>
            </a:r>
          </a:p>
        </p:txBody>
      </p:sp>
      <p:sp>
        <p:nvSpPr>
          <p:cNvPr id="48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626535" y="4582947"/>
            <a:ext cx="5858432" cy="287259"/>
          </a:xfrm>
        </p:spPr>
        <p:txBody>
          <a:bodyPr lIns="0" bIns="0" anchor="t">
            <a:spAutoFit/>
          </a:bodyPr>
          <a:lstStyle>
            <a:lvl1pPr marL="0" indent="0">
              <a:spcBef>
                <a:spcPts val="0"/>
              </a:spcBef>
              <a:buNone/>
              <a:defRPr sz="1867" b="1" cap="none" baseline="0">
                <a:solidFill>
                  <a:srgbClr val="47484A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2400"/>
              </a:spcBef>
              <a:buNone/>
              <a:defRPr/>
            </a:lvl3pPr>
          </a:lstStyle>
          <a:p>
            <a:pPr lvl="0"/>
            <a:r>
              <a:rPr lang="en-US" dirty="0"/>
              <a:t>presenter names</a:t>
            </a:r>
          </a:p>
        </p:txBody>
      </p:sp>
      <p:sp>
        <p:nvSpPr>
          <p:cNvPr id="47" name="Text Placeholder 45"/>
          <p:cNvSpPr>
            <a:spLocks noGrp="1"/>
          </p:cNvSpPr>
          <p:nvPr>
            <p:ph type="body" sz="quarter" idx="19" hasCustomPrompt="1"/>
          </p:nvPr>
        </p:nvSpPr>
        <p:spPr>
          <a:xfrm>
            <a:off x="626534" y="6094281"/>
            <a:ext cx="5858433" cy="515411"/>
          </a:xfrm>
        </p:spPr>
        <p:txBody>
          <a:bodyPr lIns="0" anchor="b"/>
          <a:lstStyle>
            <a:lvl1pPr marL="0" indent="0">
              <a:spcBef>
                <a:spcPts val="0"/>
              </a:spcBef>
              <a:buNone/>
              <a:defRPr sz="1867" baseline="0">
                <a:solidFill>
                  <a:srgbClr val="47484A"/>
                </a:solidFill>
              </a:defRPr>
            </a:lvl1pPr>
            <a:lvl2pPr marL="0" indent="0">
              <a:spcBef>
                <a:spcPts val="2400"/>
              </a:spcBef>
              <a:buNone/>
              <a:defRPr/>
            </a:lvl2pPr>
          </a:lstStyle>
          <a:p>
            <a:pPr lvl="0"/>
            <a:r>
              <a:rPr lang="en-US" dirty="0"/>
              <a:t>Presentation Date</a:t>
            </a:r>
            <a:br>
              <a:rPr lang="en-US" dirty="0"/>
            </a:br>
            <a:r>
              <a:rPr lang="en-US" dirty="0"/>
              <a:t>City, State (presentation location)</a:t>
            </a:r>
          </a:p>
        </p:txBody>
      </p:sp>
      <p:sp>
        <p:nvSpPr>
          <p:cNvPr id="18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626535" y="736583"/>
            <a:ext cx="5858432" cy="393700"/>
          </a:xfrm>
        </p:spPr>
        <p:txBody>
          <a:bodyPr lIns="0" bIns="0" anchor="t">
            <a:normAutofit/>
          </a:bodyPr>
          <a:lstStyle>
            <a:lvl1pPr marL="0" indent="0">
              <a:buNone/>
              <a:defRPr sz="1867" b="1" cap="none" baseline="0">
                <a:solidFill>
                  <a:srgbClr val="47484A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2400"/>
              </a:spcBef>
              <a:buNone/>
              <a:defRPr/>
            </a:lvl3pPr>
          </a:lstStyle>
          <a:p>
            <a:pPr lvl="0"/>
            <a:r>
              <a:rPr lang="en-US" dirty="0"/>
              <a:t>Event</a:t>
            </a:r>
          </a:p>
        </p:txBody>
      </p:sp>
    </p:spTree>
    <p:extLst>
      <p:ext uri="{BB962C8B-B14F-4D97-AF65-F5344CB8AC3E}">
        <p14:creationId xmlns:p14="http://schemas.microsoft.com/office/powerpoint/2010/main" val="17661948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*Cover Option A Origi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amiesen\Desktop\anlrgbppt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9752" y="544589"/>
            <a:ext cx="2382461" cy="858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icture Placeholder 4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6484969" y="1689100"/>
            <a:ext cx="5707033" cy="2706624"/>
          </a:xfr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" y="1689100"/>
            <a:ext cx="6484965" cy="2706624"/>
          </a:xfrm>
          <a:solidFill>
            <a:schemeClr val="accent2"/>
          </a:solidFill>
        </p:spPr>
        <p:txBody>
          <a:bodyPr lIns="457200" rIns="91440" anchor="ctr">
            <a:normAutofit/>
          </a:bodyPr>
          <a:lstStyle>
            <a:lvl1pPr>
              <a:defRPr sz="3733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 -Cover option A</a:t>
            </a:r>
            <a:br>
              <a:rPr lang="en-US" dirty="0"/>
            </a:br>
            <a:r>
              <a:rPr lang="en-US" dirty="0"/>
              <a:t>can be up to four </a:t>
            </a:r>
            <a:br>
              <a:rPr lang="en-US" dirty="0"/>
            </a:br>
            <a:r>
              <a:rPr lang="en-US" dirty="0"/>
              <a:t>or five lines of text</a:t>
            </a:r>
          </a:p>
        </p:txBody>
      </p:sp>
      <p:sp>
        <p:nvSpPr>
          <p:cNvPr id="4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-2" y="1689100"/>
            <a:ext cx="319619" cy="2706624"/>
          </a:xfrm>
          <a:solidFill>
            <a:schemeClr val="accent1"/>
          </a:solidFill>
        </p:spPr>
        <p:txBody>
          <a:bodyPr bIns="0" anchor="b"/>
          <a:lstStyle>
            <a:lvl1pPr marL="0" indent="0">
              <a:buNone/>
              <a:defRPr sz="133"/>
            </a:lvl1pPr>
          </a:lstStyle>
          <a:p>
            <a:pPr lvl="0"/>
            <a:r>
              <a:rPr lang="en-US" dirty="0"/>
              <a:t>  </a:t>
            </a:r>
          </a:p>
        </p:txBody>
      </p:sp>
      <p:sp>
        <p:nvSpPr>
          <p:cNvPr id="48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626535" y="4582947"/>
            <a:ext cx="3590495" cy="393700"/>
          </a:xfrm>
        </p:spPr>
        <p:txBody>
          <a:bodyPr lIns="0" bIns="0" anchor="b">
            <a:normAutofit/>
          </a:bodyPr>
          <a:lstStyle>
            <a:lvl1pPr marL="0" indent="0">
              <a:buNone/>
              <a:defRPr sz="1867" b="1" cap="all" baseline="0">
                <a:solidFill>
                  <a:srgbClr val="47484A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240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49" name="Text Placeholder 45"/>
          <p:cNvSpPr>
            <a:spLocks noGrp="1"/>
          </p:cNvSpPr>
          <p:nvPr>
            <p:ph type="body" sz="quarter" idx="18" hasCustomPrompt="1"/>
          </p:nvPr>
        </p:nvSpPr>
        <p:spPr>
          <a:xfrm>
            <a:off x="626535" y="4960384"/>
            <a:ext cx="3590495" cy="914400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67">
                <a:solidFill>
                  <a:srgbClr val="47484A"/>
                </a:solidFill>
              </a:defRPr>
            </a:lvl1pPr>
            <a:lvl2pPr marL="0" indent="0">
              <a:spcBef>
                <a:spcPts val="2400"/>
              </a:spcBef>
              <a:buNone/>
              <a:defRPr/>
            </a:lvl2pPr>
          </a:lstStyle>
          <a:p>
            <a:r>
              <a:rPr lang="en-US" dirty="0"/>
              <a:t>Add Presenter Title</a:t>
            </a:r>
            <a:br>
              <a:rPr lang="en-US" dirty="0"/>
            </a:br>
            <a:r>
              <a:rPr lang="en-US" dirty="0"/>
              <a:t>Optional Line 2</a:t>
            </a:r>
            <a:br>
              <a:rPr lang="en-US" dirty="0"/>
            </a:br>
            <a:r>
              <a:rPr lang="en-US" dirty="0"/>
              <a:t>Optional Line 3</a:t>
            </a:r>
          </a:p>
        </p:txBody>
      </p:sp>
      <p:sp>
        <p:nvSpPr>
          <p:cNvPr id="50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556496" y="4582947"/>
            <a:ext cx="3590495" cy="393700"/>
          </a:xfrm>
        </p:spPr>
        <p:txBody>
          <a:bodyPr lIns="0" bIns="0" anchor="b">
            <a:normAutofit/>
          </a:bodyPr>
          <a:lstStyle>
            <a:lvl1pPr marL="0" indent="0">
              <a:buFont typeface="Arial" pitchFamily="34" charset="0"/>
              <a:buNone/>
              <a:defRPr sz="1867" b="1" cap="all" baseline="0">
                <a:solidFill>
                  <a:srgbClr val="47484A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2400"/>
              </a:spcBef>
              <a:buNone/>
              <a:defRPr/>
            </a:lvl3pPr>
          </a:lstStyle>
          <a:p>
            <a:r>
              <a:rPr lang="en-US" dirty="0"/>
              <a:t>PRESENTER NAME</a:t>
            </a:r>
          </a:p>
        </p:txBody>
      </p:sp>
      <p:sp>
        <p:nvSpPr>
          <p:cNvPr id="53" name="Text Placeholder 45"/>
          <p:cNvSpPr>
            <a:spLocks noGrp="1"/>
          </p:cNvSpPr>
          <p:nvPr>
            <p:ph type="body" sz="quarter" idx="22" hasCustomPrompt="1"/>
          </p:nvPr>
        </p:nvSpPr>
        <p:spPr>
          <a:xfrm>
            <a:off x="4556496" y="4960384"/>
            <a:ext cx="3590495" cy="914400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 typeface="Arial" pitchFamily="34" charset="0"/>
              <a:buNone/>
              <a:defRPr sz="1867">
                <a:solidFill>
                  <a:srgbClr val="47484A"/>
                </a:solidFill>
              </a:defRPr>
            </a:lvl1pPr>
            <a:lvl2pPr marL="0" indent="0">
              <a:spcBef>
                <a:spcPts val="2400"/>
              </a:spcBef>
              <a:buNone/>
              <a:defRPr/>
            </a:lvl2pPr>
          </a:lstStyle>
          <a:p>
            <a:pPr lvl="0"/>
            <a:r>
              <a:rPr lang="en-US" dirty="0"/>
              <a:t>Remove second presenter </a:t>
            </a:r>
            <a:br>
              <a:rPr lang="en-US" dirty="0"/>
            </a:br>
            <a:r>
              <a:rPr lang="en-US" dirty="0"/>
              <a:t>info if not needed</a:t>
            </a:r>
          </a:p>
        </p:txBody>
      </p:sp>
      <p:sp>
        <p:nvSpPr>
          <p:cNvPr id="54" name="Text Placeholder 9"/>
          <p:cNvSpPr>
            <a:spLocks noGrp="1"/>
          </p:cNvSpPr>
          <p:nvPr>
            <p:ph type="body" sz="quarter" idx="25" hasCustomPrompt="1"/>
          </p:nvPr>
        </p:nvSpPr>
        <p:spPr>
          <a:xfrm>
            <a:off x="8480263" y="4582947"/>
            <a:ext cx="3590495" cy="393700"/>
          </a:xfrm>
        </p:spPr>
        <p:txBody>
          <a:bodyPr lIns="0" bIns="0" anchor="b">
            <a:normAutofit/>
          </a:bodyPr>
          <a:lstStyle>
            <a:lvl1pPr marL="0" indent="0">
              <a:buFont typeface="Arial" pitchFamily="34" charset="0"/>
              <a:buNone/>
              <a:defRPr sz="1867" b="1" cap="all" baseline="0">
                <a:solidFill>
                  <a:srgbClr val="47484A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2400"/>
              </a:spcBef>
              <a:buNone/>
              <a:defRPr/>
            </a:lvl3pPr>
          </a:lstStyle>
          <a:p>
            <a:r>
              <a:rPr lang="en-US" dirty="0"/>
              <a:t>PRESENTER NAME</a:t>
            </a:r>
          </a:p>
        </p:txBody>
      </p:sp>
      <p:sp>
        <p:nvSpPr>
          <p:cNvPr id="55" name="Text Placeholder 45"/>
          <p:cNvSpPr>
            <a:spLocks noGrp="1"/>
          </p:cNvSpPr>
          <p:nvPr>
            <p:ph type="body" sz="quarter" idx="26" hasCustomPrompt="1"/>
          </p:nvPr>
        </p:nvSpPr>
        <p:spPr>
          <a:xfrm>
            <a:off x="8480263" y="4960384"/>
            <a:ext cx="3590495" cy="914400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 typeface="Arial" pitchFamily="34" charset="0"/>
              <a:buNone/>
              <a:defRPr sz="1867">
                <a:solidFill>
                  <a:srgbClr val="47484A"/>
                </a:solidFill>
              </a:defRPr>
            </a:lvl1pPr>
            <a:lvl2pPr marL="0" indent="0">
              <a:spcBef>
                <a:spcPts val="2400"/>
              </a:spcBef>
              <a:buNone/>
              <a:defRPr/>
            </a:lvl2pPr>
          </a:lstStyle>
          <a:p>
            <a:pPr lvl="0"/>
            <a:r>
              <a:rPr lang="en-US" dirty="0"/>
              <a:t>Remove third presenter </a:t>
            </a:r>
            <a:br>
              <a:rPr lang="en-US" dirty="0"/>
            </a:br>
            <a:r>
              <a:rPr lang="en-US" dirty="0"/>
              <a:t>info if not needed</a:t>
            </a:r>
          </a:p>
        </p:txBody>
      </p:sp>
      <p:sp>
        <p:nvSpPr>
          <p:cNvPr id="47" name="Text Placeholder 45"/>
          <p:cNvSpPr>
            <a:spLocks noGrp="1"/>
          </p:cNvSpPr>
          <p:nvPr>
            <p:ph type="body" sz="quarter" idx="19" hasCustomPrompt="1"/>
          </p:nvPr>
        </p:nvSpPr>
        <p:spPr>
          <a:xfrm>
            <a:off x="626533" y="6094281"/>
            <a:ext cx="7859323" cy="515411"/>
          </a:xfrm>
        </p:spPr>
        <p:txBody>
          <a:bodyPr lIns="0" anchor="b"/>
          <a:lstStyle>
            <a:lvl1pPr marL="0" indent="0">
              <a:spcBef>
                <a:spcPts val="0"/>
              </a:spcBef>
              <a:buNone/>
              <a:defRPr sz="1867" baseline="0">
                <a:solidFill>
                  <a:srgbClr val="47484A"/>
                </a:solidFill>
              </a:defRPr>
            </a:lvl1pPr>
            <a:lvl2pPr marL="0" indent="0">
              <a:spcBef>
                <a:spcPts val="2400"/>
              </a:spcBef>
              <a:buNone/>
              <a:defRPr/>
            </a:lvl2pPr>
          </a:lstStyle>
          <a:p>
            <a:pPr lvl="0"/>
            <a:r>
              <a:rPr lang="en-US" dirty="0"/>
              <a:t>Presentation Date</a:t>
            </a:r>
            <a:br>
              <a:rPr lang="en-US" dirty="0"/>
            </a:br>
            <a:r>
              <a:rPr lang="en-US" dirty="0"/>
              <a:t>City, State (presentation location)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-1358552" y="-1972722"/>
            <a:ext cx="4670533" cy="132363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Suggested line of text (optional):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WE START WITH YES.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81813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*Cover Option B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C:\Users\amiesen\Desktop\anlrgbppt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3969" y="6060003"/>
            <a:ext cx="2076449" cy="748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82" descr="aerial view of Argonne with APS in front 5730-00068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82" b="7135"/>
          <a:stretch/>
        </p:blipFill>
        <p:spPr>
          <a:xfrm>
            <a:off x="0" y="-27020"/>
            <a:ext cx="12192000" cy="6011939"/>
          </a:xfrm>
          <a:prstGeom prst="rect">
            <a:avLst/>
          </a:prstGeom>
        </p:spPr>
      </p:pic>
      <p:sp>
        <p:nvSpPr>
          <p:cNvPr id="84" name="Text Placeholder 1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-27020"/>
            <a:ext cx="12192000" cy="6011939"/>
          </a:xfrm>
          <a:solidFill>
            <a:schemeClr val="accent2">
              <a:alpha val="85000"/>
            </a:schemeClr>
          </a:solidFill>
        </p:spPr>
        <p:txBody>
          <a:bodyPr bIns="0" anchor="b"/>
          <a:lstStyle>
            <a:lvl1pPr marL="0" indent="0">
              <a:buNone/>
              <a:defRPr sz="133"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Picture Placeholder 4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6484969" y="1689100"/>
            <a:ext cx="5707033" cy="2706624"/>
          </a:xfr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" y="1689100"/>
            <a:ext cx="6484965" cy="2706624"/>
          </a:xfrm>
          <a:solidFill>
            <a:schemeClr val="accent2"/>
          </a:solidFill>
        </p:spPr>
        <p:txBody>
          <a:bodyPr lIns="457200" rIns="91440" anchor="ctr">
            <a:normAutofit/>
          </a:bodyPr>
          <a:lstStyle>
            <a:lvl1pPr>
              <a:defRPr sz="3733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 -Cover option B </a:t>
            </a:r>
            <a:br>
              <a:rPr lang="en-US" dirty="0"/>
            </a:br>
            <a:r>
              <a:rPr lang="en-US" dirty="0"/>
              <a:t>can be up to four </a:t>
            </a:r>
            <a:br>
              <a:rPr lang="en-US" dirty="0"/>
            </a:br>
            <a:r>
              <a:rPr lang="en-US" dirty="0"/>
              <a:t>or five lines of text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1" y="204953"/>
            <a:ext cx="7802035" cy="1292225"/>
          </a:xfrm>
        </p:spPr>
        <p:txBody>
          <a:bodyPr lIns="457200" rIns="274320" anchor="ctr"/>
          <a:lstStyle>
            <a:lvl1pPr marL="0" indent="0">
              <a:buNone/>
              <a:defRPr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presentation date</a:t>
            </a:r>
          </a:p>
        </p:txBody>
      </p:sp>
      <p:sp>
        <p:nvSpPr>
          <p:cNvPr id="85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626535" y="4582947"/>
            <a:ext cx="3590495" cy="393700"/>
          </a:xfrm>
        </p:spPr>
        <p:txBody>
          <a:bodyPr lIns="0" bIns="0" anchor="b">
            <a:normAutofit/>
          </a:bodyPr>
          <a:lstStyle>
            <a:lvl1pPr marL="0" indent="0">
              <a:buNone/>
              <a:defRPr sz="1867" b="1" cap="all" baseline="0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240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86" name="Text Placeholder 45"/>
          <p:cNvSpPr>
            <a:spLocks noGrp="1"/>
          </p:cNvSpPr>
          <p:nvPr>
            <p:ph type="body" sz="quarter" idx="18" hasCustomPrompt="1"/>
          </p:nvPr>
        </p:nvSpPr>
        <p:spPr>
          <a:xfrm>
            <a:off x="626535" y="4960384"/>
            <a:ext cx="3590495" cy="914400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67">
                <a:solidFill>
                  <a:schemeClr val="bg1"/>
                </a:solidFill>
              </a:defRPr>
            </a:lvl1pPr>
            <a:lvl2pPr marL="0" indent="0">
              <a:spcBef>
                <a:spcPts val="2400"/>
              </a:spcBef>
              <a:buNone/>
              <a:defRPr/>
            </a:lvl2pPr>
          </a:lstStyle>
          <a:p>
            <a:r>
              <a:rPr lang="en-US" dirty="0"/>
              <a:t>Add Presenter Title</a:t>
            </a:r>
            <a:br>
              <a:rPr lang="en-US" dirty="0"/>
            </a:br>
            <a:r>
              <a:rPr lang="en-US" dirty="0"/>
              <a:t>Optional Line 2</a:t>
            </a:r>
            <a:br>
              <a:rPr lang="en-US" dirty="0"/>
            </a:br>
            <a:r>
              <a:rPr lang="en-US" dirty="0"/>
              <a:t>Optional Line 3</a:t>
            </a:r>
          </a:p>
        </p:txBody>
      </p:sp>
      <p:sp>
        <p:nvSpPr>
          <p:cNvPr id="8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556496" y="4582947"/>
            <a:ext cx="3590495" cy="393700"/>
          </a:xfrm>
        </p:spPr>
        <p:txBody>
          <a:bodyPr lIns="0" bIns="0" anchor="b">
            <a:normAutofit/>
          </a:bodyPr>
          <a:lstStyle>
            <a:lvl1pPr marL="0" indent="0">
              <a:buFont typeface="Arial" pitchFamily="34" charset="0"/>
              <a:buNone/>
              <a:defRPr sz="1867" b="1" cap="all" baseline="0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240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88" name="Text Placeholder 45"/>
          <p:cNvSpPr>
            <a:spLocks noGrp="1"/>
          </p:cNvSpPr>
          <p:nvPr>
            <p:ph type="body" sz="quarter" idx="22" hasCustomPrompt="1"/>
          </p:nvPr>
        </p:nvSpPr>
        <p:spPr>
          <a:xfrm>
            <a:off x="4556496" y="4960384"/>
            <a:ext cx="3590495" cy="914400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 typeface="Arial" pitchFamily="34" charset="0"/>
              <a:buNone/>
              <a:defRPr sz="1867">
                <a:solidFill>
                  <a:schemeClr val="bg1"/>
                </a:solidFill>
              </a:defRPr>
            </a:lvl1pPr>
            <a:lvl2pPr marL="0" indent="0">
              <a:spcBef>
                <a:spcPts val="2400"/>
              </a:spcBef>
              <a:buNone/>
              <a:defRPr/>
            </a:lvl2pPr>
          </a:lstStyle>
          <a:p>
            <a:pPr lvl="0"/>
            <a:r>
              <a:rPr lang="en-US" dirty="0"/>
              <a:t>Remove second presenter info </a:t>
            </a:r>
            <a:br>
              <a:rPr lang="en-US" dirty="0"/>
            </a:br>
            <a:r>
              <a:rPr lang="en-US" dirty="0"/>
              <a:t>if not needed</a:t>
            </a:r>
          </a:p>
        </p:txBody>
      </p:sp>
      <p:sp>
        <p:nvSpPr>
          <p:cNvPr id="89" name="Text Placeholder 9"/>
          <p:cNvSpPr>
            <a:spLocks noGrp="1"/>
          </p:cNvSpPr>
          <p:nvPr>
            <p:ph type="body" sz="quarter" idx="25" hasCustomPrompt="1"/>
          </p:nvPr>
        </p:nvSpPr>
        <p:spPr>
          <a:xfrm>
            <a:off x="8480263" y="4582947"/>
            <a:ext cx="3590495" cy="393700"/>
          </a:xfrm>
        </p:spPr>
        <p:txBody>
          <a:bodyPr lIns="0" bIns="0" anchor="b">
            <a:normAutofit/>
          </a:bodyPr>
          <a:lstStyle>
            <a:lvl1pPr marL="0" indent="0">
              <a:buFont typeface="Arial" pitchFamily="34" charset="0"/>
              <a:buNone/>
              <a:defRPr sz="1867" b="1" cap="all" baseline="0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240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90" name="Text Placeholder 45"/>
          <p:cNvSpPr>
            <a:spLocks noGrp="1"/>
          </p:cNvSpPr>
          <p:nvPr>
            <p:ph type="body" sz="quarter" idx="26" hasCustomPrompt="1"/>
          </p:nvPr>
        </p:nvSpPr>
        <p:spPr>
          <a:xfrm>
            <a:off x="8480263" y="4960384"/>
            <a:ext cx="3590495" cy="914400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 typeface="Arial" pitchFamily="34" charset="0"/>
              <a:buNone/>
              <a:defRPr sz="1867">
                <a:solidFill>
                  <a:schemeClr val="bg1"/>
                </a:solidFill>
              </a:defRPr>
            </a:lvl1pPr>
            <a:lvl2pPr marL="0" indent="0">
              <a:spcBef>
                <a:spcPts val="2400"/>
              </a:spcBef>
              <a:buNone/>
              <a:defRPr/>
            </a:lvl2pPr>
          </a:lstStyle>
          <a:p>
            <a:pPr lvl="0"/>
            <a:r>
              <a:rPr lang="en-US" dirty="0"/>
              <a:t>Remove third presenter info </a:t>
            </a:r>
            <a:br>
              <a:rPr lang="en-US" dirty="0"/>
            </a:br>
            <a:r>
              <a:rPr lang="en-US" dirty="0"/>
              <a:t>if not needed</a:t>
            </a:r>
          </a:p>
        </p:txBody>
      </p:sp>
      <p:sp>
        <p:nvSpPr>
          <p:cNvPr id="47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-2" y="1689100"/>
            <a:ext cx="319619" cy="2706624"/>
          </a:xfrm>
          <a:solidFill>
            <a:schemeClr val="accent1"/>
          </a:solidFill>
        </p:spPr>
        <p:txBody>
          <a:bodyPr bIns="0" anchor="b"/>
          <a:lstStyle>
            <a:lvl1pPr marL="0" indent="0">
              <a:buNone/>
              <a:defRPr sz="133"/>
            </a:lvl1pPr>
          </a:lstStyle>
          <a:p>
            <a:pPr lvl="0"/>
            <a:r>
              <a:rPr lang="en-US" dirty="0"/>
              <a:t>  </a:t>
            </a:r>
          </a:p>
        </p:txBody>
      </p:sp>
      <p:sp>
        <p:nvSpPr>
          <p:cNvPr id="155" name="TextBox 154"/>
          <p:cNvSpPr txBox="1"/>
          <p:nvPr/>
        </p:nvSpPr>
        <p:spPr>
          <a:xfrm>
            <a:off x="-2501970" y="0"/>
            <a:ext cx="2065241" cy="419685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Instructions on replacing a current image:</a:t>
            </a:r>
          </a:p>
          <a:p>
            <a:pPr marL="304792" marR="0" lvl="0" indent="-3047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Select and delete image and click the icon to insert a different image</a:t>
            </a:r>
          </a:p>
          <a:p>
            <a:pPr marL="304792" marR="0" lvl="0" indent="-3047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Use the crop tool to position the image within the shape.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35098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*Cover Option C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amiesen\Desktop\anlrgbppt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3969" y="109775"/>
            <a:ext cx="2076449" cy="748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 Placeholder 45"/>
          <p:cNvSpPr>
            <a:spLocks noGrp="1"/>
          </p:cNvSpPr>
          <p:nvPr>
            <p:ph type="body" sz="quarter" idx="19" hasCustomPrompt="1"/>
          </p:nvPr>
        </p:nvSpPr>
        <p:spPr>
          <a:xfrm>
            <a:off x="626533" y="6094281"/>
            <a:ext cx="7859323" cy="515411"/>
          </a:xfrm>
        </p:spPr>
        <p:txBody>
          <a:bodyPr lIns="0" anchor="b"/>
          <a:lstStyle>
            <a:lvl1pPr marL="0" indent="0">
              <a:spcBef>
                <a:spcPts val="0"/>
              </a:spcBef>
              <a:buNone/>
              <a:defRPr sz="1867" baseline="0">
                <a:solidFill>
                  <a:srgbClr val="47484A"/>
                </a:solidFill>
              </a:defRPr>
            </a:lvl1pPr>
            <a:lvl2pPr marL="0" indent="0">
              <a:spcBef>
                <a:spcPts val="2400"/>
              </a:spcBef>
              <a:buNone/>
              <a:defRPr/>
            </a:lvl2pPr>
          </a:lstStyle>
          <a:p>
            <a:pPr lvl="0"/>
            <a:r>
              <a:rPr lang="en-US" dirty="0"/>
              <a:t>Presentation Date</a:t>
            </a:r>
            <a:br>
              <a:rPr lang="en-US" dirty="0"/>
            </a:br>
            <a:r>
              <a:rPr lang="en-US" dirty="0"/>
              <a:t>City, State (presentation location)</a:t>
            </a:r>
          </a:p>
        </p:txBody>
      </p:sp>
      <p:sp>
        <p:nvSpPr>
          <p:cNvPr id="50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626535" y="4945566"/>
            <a:ext cx="3590495" cy="393700"/>
          </a:xfrm>
        </p:spPr>
        <p:txBody>
          <a:bodyPr lIns="0" bIns="0" anchor="b">
            <a:normAutofit/>
          </a:bodyPr>
          <a:lstStyle>
            <a:lvl1pPr marL="0" indent="0">
              <a:buNone/>
              <a:defRPr sz="1867" b="1" cap="all" baseline="0">
                <a:solidFill>
                  <a:srgbClr val="47484A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240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53" name="Text Placeholder 45"/>
          <p:cNvSpPr>
            <a:spLocks noGrp="1"/>
          </p:cNvSpPr>
          <p:nvPr>
            <p:ph type="body" sz="quarter" idx="18" hasCustomPrompt="1"/>
          </p:nvPr>
        </p:nvSpPr>
        <p:spPr>
          <a:xfrm>
            <a:off x="626535" y="5323001"/>
            <a:ext cx="3590495" cy="746723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67">
                <a:solidFill>
                  <a:srgbClr val="47484A"/>
                </a:solidFill>
              </a:defRPr>
            </a:lvl1pPr>
            <a:lvl2pPr marL="0" indent="0">
              <a:spcBef>
                <a:spcPts val="2400"/>
              </a:spcBef>
              <a:buNone/>
              <a:defRPr/>
            </a:lvl2pPr>
          </a:lstStyle>
          <a:p>
            <a:r>
              <a:rPr lang="en-US" dirty="0"/>
              <a:t>Add Presenter Title</a:t>
            </a:r>
            <a:br>
              <a:rPr lang="en-US" dirty="0"/>
            </a:br>
            <a:r>
              <a:rPr lang="en-US" dirty="0"/>
              <a:t>Optional Line 2</a:t>
            </a:r>
            <a:br>
              <a:rPr lang="en-US" dirty="0"/>
            </a:br>
            <a:endParaRPr lang="en-US" dirty="0"/>
          </a:p>
        </p:txBody>
      </p:sp>
      <p:sp>
        <p:nvSpPr>
          <p:cNvPr id="56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556496" y="4945566"/>
            <a:ext cx="3590495" cy="393700"/>
          </a:xfrm>
        </p:spPr>
        <p:txBody>
          <a:bodyPr lIns="0" bIns="0" anchor="b">
            <a:normAutofit/>
          </a:bodyPr>
          <a:lstStyle>
            <a:lvl1pPr marL="0" indent="0">
              <a:buFont typeface="Arial" pitchFamily="34" charset="0"/>
              <a:buNone/>
              <a:defRPr sz="1867" b="1" cap="all" baseline="0">
                <a:solidFill>
                  <a:srgbClr val="47484A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240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57" name="Text Placeholder 45"/>
          <p:cNvSpPr>
            <a:spLocks noGrp="1"/>
          </p:cNvSpPr>
          <p:nvPr>
            <p:ph type="body" sz="quarter" idx="22" hasCustomPrompt="1"/>
          </p:nvPr>
        </p:nvSpPr>
        <p:spPr>
          <a:xfrm>
            <a:off x="4556496" y="5323001"/>
            <a:ext cx="3590495" cy="746723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 typeface="Arial" pitchFamily="34" charset="0"/>
              <a:buNone/>
              <a:defRPr sz="1867">
                <a:solidFill>
                  <a:srgbClr val="47484A"/>
                </a:solidFill>
              </a:defRPr>
            </a:lvl1pPr>
            <a:lvl2pPr marL="0" indent="0">
              <a:spcBef>
                <a:spcPts val="2400"/>
              </a:spcBef>
              <a:buNone/>
              <a:defRPr/>
            </a:lvl2pPr>
          </a:lstStyle>
          <a:p>
            <a:pPr lvl="0"/>
            <a:r>
              <a:rPr lang="en-US" dirty="0"/>
              <a:t>Remove second presenter info </a:t>
            </a:r>
            <a:br>
              <a:rPr lang="en-US" dirty="0"/>
            </a:br>
            <a:r>
              <a:rPr lang="en-US" dirty="0"/>
              <a:t>if not needed</a:t>
            </a:r>
          </a:p>
        </p:txBody>
      </p:sp>
      <p:sp>
        <p:nvSpPr>
          <p:cNvPr id="45" name="Picture Placeholder 4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90836" y="899575"/>
            <a:ext cx="11901165" cy="2761535"/>
          </a:xfr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6533" y="3726367"/>
            <a:ext cx="11270539" cy="862880"/>
          </a:xfrm>
        </p:spPr>
        <p:txBody>
          <a:bodyPr lIns="0" rIns="91440" anchor="b">
            <a:normAutofit/>
          </a:bodyPr>
          <a:lstStyle>
            <a:lvl1pPr>
              <a:defRPr sz="3733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presentation title – cover option c </a:t>
            </a:r>
          </a:p>
        </p:txBody>
      </p:sp>
      <p:sp>
        <p:nvSpPr>
          <p:cNvPr id="87" name="Text Placeholder 9"/>
          <p:cNvSpPr>
            <a:spLocks noGrp="1"/>
          </p:cNvSpPr>
          <p:nvPr>
            <p:ph type="body" sz="quarter" idx="23" hasCustomPrompt="1"/>
          </p:nvPr>
        </p:nvSpPr>
        <p:spPr>
          <a:xfrm>
            <a:off x="8480263" y="4945566"/>
            <a:ext cx="3590495" cy="393700"/>
          </a:xfrm>
        </p:spPr>
        <p:txBody>
          <a:bodyPr lIns="0" bIns="0" anchor="b">
            <a:normAutofit/>
          </a:bodyPr>
          <a:lstStyle>
            <a:lvl1pPr marL="0" indent="0">
              <a:buFont typeface="Arial" pitchFamily="34" charset="0"/>
              <a:buNone/>
              <a:defRPr sz="1867" b="1" cap="all" baseline="0">
                <a:solidFill>
                  <a:srgbClr val="47484A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240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88" name="Text Placeholder 45"/>
          <p:cNvSpPr>
            <a:spLocks noGrp="1"/>
          </p:cNvSpPr>
          <p:nvPr>
            <p:ph type="body" sz="quarter" idx="24" hasCustomPrompt="1"/>
          </p:nvPr>
        </p:nvSpPr>
        <p:spPr>
          <a:xfrm>
            <a:off x="8480263" y="5323001"/>
            <a:ext cx="3590495" cy="746723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 typeface="Arial" pitchFamily="34" charset="0"/>
              <a:buNone/>
              <a:defRPr sz="1867">
                <a:solidFill>
                  <a:srgbClr val="47484A"/>
                </a:solidFill>
              </a:defRPr>
            </a:lvl1pPr>
            <a:lvl2pPr marL="0" indent="0">
              <a:spcBef>
                <a:spcPts val="2400"/>
              </a:spcBef>
              <a:buNone/>
              <a:defRPr/>
            </a:lvl2pPr>
          </a:lstStyle>
          <a:p>
            <a:pPr lvl="0"/>
            <a:r>
              <a:rPr lang="en-US" dirty="0"/>
              <a:t>Remove third presenter info </a:t>
            </a:r>
            <a:br>
              <a:rPr lang="en-US" dirty="0"/>
            </a:br>
            <a:r>
              <a:rPr lang="en-US" dirty="0"/>
              <a:t>if not needed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626533" y="4589247"/>
            <a:ext cx="11313219" cy="331077"/>
          </a:xfrm>
        </p:spPr>
        <p:txBody>
          <a:bodyPr/>
          <a:lstStyle>
            <a:lvl1pPr marL="0" indent="0">
              <a:buNone/>
              <a:defRPr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Subtitle – delete if not needed</a:t>
            </a:r>
          </a:p>
        </p:txBody>
      </p:sp>
      <p:sp>
        <p:nvSpPr>
          <p:cNvPr id="46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3" y="899573"/>
            <a:ext cx="299452" cy="2761488"/>
          </a:xfrm>
          <a:solidFill>
            <a:schemeClr val="accent1"/>
          </a:solidFill>
        </p:spPr>
        <p:txBody>
          <a:bodyPr bIns="0" anchor="b"/>
          <a:lstStyle>
            <a:lvl1pPr marL="0" indent="0">
              <a:buNone/>
              <a:defRPr sz="133"/>
            </a:lvl1pPr>
          </a:lstStyle>
          <a:p>
            <a:pPr lvl="0"/>
            <a:r>
              <a:rPr lang="en-US" dirty="0"/>
              <a:t>  </a:t>
            </a:r>
          </a:p>
        </p:txBody>
      </p:sp>
      <p:sp>
        <p:nvSpPr>
          <p:cNvPr id="186" name="TextBox 185"/>
          <p:cNvSpPr txBox="1"/>
          <p:nvPr/>
        </p:nvSpPr>
        <p:spPr>
          <a:xfrm>
            <a:off x="-2501970" y="0"/>
            <a:ext cx="2065241" cy="419685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Instructions on replacing a current image:</a:t>
            </a:r>
          </a:p>
          <a:p>
            <a:pPr marL="304792" marR="0" lvl="0" indent="-3047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Select and delete image and click the icon to insert a different image</a:t>
            </a:r>
          </a:p>
          <a:p>
            <a:pPr marL="304792" marR="0" lvl="0" indent="-3047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Use the crop tool to position the image within the shape.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70984" y="401282"/>
            <a:ext cx="7979531" cy="441436"/>
          </a:xfrm>
        </p:spPr>
        <p:txBody>
          <a:bodyPr/>
          <a:lstStyle>
            <a:lvl1pPr marL="0" indent="0">
              <a:buNone/>
              <a:defRPr sz="1333" b="1" cap="all" baseline="0">
                <a:solidFill>
                  <a:schemeClr val="tx1"/>
                </a:solidFill>
              </a:defRPr>
            </a:lvl1pPr>
          </a:lstStyle>
          <a:p>
            <a:r>
              <a:rPr lang="en-US" sz="1333" b="0" cap="all" dirty="0">
                <a:solidFill>
                  <a:srgbClr val="000000"/>
                </a:solidFill>
              </a:rPr>
              <a:t>Type in Name of </a:t>
            </a:r>
            <a:r>
              <a:rPr lang="en-US" sz="1333" b="0" cap="all" dirty="0" err="1">
                <a:solidFill>
                  <a:srgbClr val="000000"/>
                </a:solidFill>
              </a:rPr>
              <a:t>fACILITY</a:t>
            </a:r>
            <a:r>
              <a:rPr lang="en-US" sz="1333" b="0" cap="all" dirty="0">
                <a:solidFill>
                  <a:srgbClr val="000000"/>
                </a:solidFill>
              </a:rPr>
              <a:t>, division, group, program or </a:t>
            </a:r>
            <a:r>
              <a:rPr lang="en-US" sz="1333" dirty="0">
                <a:solidFill>
                  <a:srgbClr val="000000"/>
                </a:solidFill>
              </a:rPr>
              <a:t>www.anl.gov</a:t>
            </a:r>
          </a:p>
        </p:txBody>
      </p:sp>
    </p:spTree>
    <p:extLst>
      <p:ext uri="{BB962C8B-B14F-4D97-AF65-F5344CB8AC3E}">
        <p14:creationId xmlns:p14="http://schemas.microsoft.com/office/powerpoint/2010/main" val="36006343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*Cover Option 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amiesen\Desktop\anlrgbppt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3969" y="227511"/>
            <a:ext cx="2076449" cy="748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 Placeholder 45"/>
          <p:cNvSpPr>
            <a:spLocks noGrp="1"/>
          </p:cNvSpPr>
          <p:nvPr>
            <p:ph type="body" sz="quarter" idx="19" hasCustomPrompt="1"/>
          </p:nvPr>
        </p:nvSpPr>
        <p:spPr>
          <a:xfrm>
            <a:off x="626533" y="6094281"/>
            <a:ext cx="7859323" cy="515411"/>
          </a:xfrm>
        </p:spPr>
        <p:txBody>
          <a:bodyPr lIns="0" anchor="b"/>
          <a:lstStyle>
            <a:lvl1pPr marL="0" indent="0">
              <a:spcBef>
                <a:spcPts val="0"/>
              </a:spcBef>
              <a:buNone/>
              <a:defRPr sz="1867" baseline="0">
                <a:solidFill>
                  <a:srgbClr val="47484A"/>
                </a:solidFill>
              </a:defRPr>
            </a:lvl1pPr>
            <a:lvl2pPr marL="0" indent="0">
              <a:spcBef>
                <a:spcPts val="2400"/>
              </a:spcBef>
              <a:buNone/>
              <a:defRPr/>
            </a:lvl2pPr>
          </a:lstStyle>
          <a:p>
            <a:pPr lvl="0"/>
            <a:r>
              <a:rPr lang="en-US" dirty="0"/>
              <a:t>Presentation Date</a:t>
            </a:r>
            <a:br>
              <a:rPr lang="en-US" dirty="0"/>
            </a:br>
            <a:r>
              <a:rPr lang="en-US" dirty="0"/>
              <a:t>City, State (presentation location)</a:t>
            </a:r>
          </a:p>
        </p:txBody>
      </p:sp>
      <p:sp>
        <p:nvSpPr>
          <p:cNvPr id="50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626535" y="4581631"/>
            <a:ext cx="3590495" cy="393700"/>
          </a:xfrm>
        </p:spPr>
        <p:txBody>
          <a:bodyPr lIns="0" bIns="0" anchor="b">
            <a:normAutofit/>
          </a:bodyPr>
          <a:lstStyle>
            <a:lvl1pPr marL="0" indent="0">
              <a:buNone/>
              <a:defRPr sz="1867" b="1" cap="all" baseline="0">
                <a:solidFill>
                  <a:srgbClr val="47484A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240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53" name="Text Placeholder 45"/>
          <p:cNvSpPr>
            <a:spLocks noGrp="1"/>
          </p:cNvSpPr>
          <p:nvPr>
            <p:ph type="body" sz="quarter" idx="18" hasCustomPrompt="1"/>
          </p:nvPr>
        </p:nvSpPr>
        <p:spPr>
          <a:xfrm>
            <a:off x="626535" y="4959068"/>
            <a:ext cx="3590495" cy="914400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67">
                <a:solidFill>
                  <a:srgbClr val="47484A"/>
                </a:solidFill>
              </a:defRPr>
            </a:lvl1pPr>
            <a:lvl2pPr marL="0" indent="0">
              <a:spcBef>
                <a:spcPts val="2400"/>
              </a:spcBef>
              <a:buNone/>
              <a:defRPr/>
            </a:lvl2pPr>
          </a:lstStyle>
          <a:p>
            <a:r>
              <a:rPr lang="en-US" dirty="0"/>
              <a:t>Add Presenter Title</a:t>
            </a:r>
            <a:br>
              <a:rPr lang="en-US" dirty="0"/>
            </a:br>
            <a:r>
              <a:rPr lang="en-US" dirty="0"/>
              <a:t>Optional Line 2</a:t>
            </a:r>
            <a:br>
              <a:rPr lang="en-US" dirty="0"/>
            </a:br>
            <a:r>
              <a:rPr lang="en-US" dirty="0"/>
              <a:t>Optional Line 3</a:t>
            </a:r>
          </a:p>
        </p:txBody>
      </p:sp>
      <p:sp>
        <p:nvSpPr>
          <p:cNvPr id="56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556496" y="4581631"/>
            <a:ext cx="3590495" cy="393700"/>
          </a:xfrm>
        </p:spPr>
        <p:txBody>
          <a:bodyPr lIns="0" bIns="0" anchor="b">
            <a:normAutofit/>
          </a:bodyPr>
          <a:lstStyle>
            <a:lvl1pPr marL="0" indent="0">
              <a:buFont typeface="Arial" pitchFamily="34" charset="0"/>
              <a:buNone/>
              <a:defRPr sz="1867" b="1" cap="all" baseline="0">
                <a:solidFill>
                  <a:srgbClr val="47484A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240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57" name="Text Placeholder 45"/>
          <p:cNvSpPr>
            <a:spLocks noGrp="1"/>
          </p:cNvSpPr>
          <p:nvPr>
            <p:ph type="body" sz="quarter" idx="22" hasCustomPrompt="1"/>
          </p:nvPr>
        </p:nvSpPr>
        <p:spPr>
          <a:xfrm>
            <a:off x="4556496" y="4959068"/>
            <a:ext cx="3590495" cy="746723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 typeface="Arial" pitchFamily="34" charset="0"/>
              <a:buNone/>
              <a:defRPr sz="1867">
                <a:solidFill>
                  <a:srgbClr val="47484A"/>
                </a:solidFill>
              </a:defRPr>
            </a:lvl1pPr>
            <a:lvl2pPr marL="0" indent="0">
              <a:spcBef>
                <a:spcPts val="2400"/>
              </a:spcBef>
              <a:buNone/>
              <a:defRPr/>
            </a:lvl2pPr>
          </a:lstStyle>
          <a:p>
            <a:pPr lvl="0"/>
            <a:r>
              <a:rPr lang="en-US" dirty="0"/>
              <a:t>Remove second presenter info </a:t>
            </a:r>
            <a:br>
              <a:rPr lang="en-US" dirty="0"/>
            </a:br>
            <a:r>
              <a:rPr lang="en-US" dirty="0"/>
              <a:t>if not needed</a:t>
            </a:r>
          </a:p>
        </p:txBody>
      </p:sp>
      <p:sp>
        <p:nvSpPr>
          <p:cNvPr id="45" name="Picture Placeholder 4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90836" y="1681607"/>
            <a:ext cx="11901165" cy="2761535"/>
          </a:xfr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6535" y="110360"/>
            <a:ext cx="9034837" cy="1119235"/>
          </a:xfrm>
        </p:spPr>
        <p:txBody>
          <a:bodyPr lIns="0" rIns="91440" anchor="b">
            <a:normAutofit/>
          </a:bodyPr>
          <a:lstStyle>
            <a:lvl1pPr>
              <a:defRPr sz="3733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presentation title –</a:t>
            </a:r>
            <a:br>
              <a:rPr lang="en-US" dirty="0"/>
            </a:br>
            <a:r>
              <a:rPr lang="en-US" dirty="0"/>
              <a:t>Cover option D</a:t>
            </a:r>
          </a:p>
        </p:txBody>
      </p:sp>
      <p:sp>
        <p:nvSpPr>
          <p:cNvPr id="87" name="Text Placeholder 9"/>
          <p:cNvSpPr>
            <a:spLocks noGrp="1"/>
          </p:cNvSpPr>
          <p:nvPr>
            <p:ph type="body" sz="quarter" idx="23" hasCustomPrompt="1"/>
          </p:nvPr>
        </p:nvSpPr>
        <p:spPr>
          <a:xfrm>
            <a:off x="8480263" y="4581631"/>
            <a:ext cx="3590495" cy="393700"/>
          </a:xfrm>
        </p:spPr>
        <p:txBody>
          <a:bodyPr lIns="0" bIns="0" anchor="b">
            <a:normAutofit/>
          </a:bodyPr>
          <a:lstStyle>
            <a:lvl1pPr marL="0" indent="0">
              <a:buFont typeface="Arial" pitchFamily="34" charset="0"/>
              <a:buNone/>
              <a:defRPr sz="1867" b="1" cap="all" baseline="0">
                <a:solidFill>
                  <a:srgbClr val="47484A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240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88" name="Text Placeholder 45"/>
          <p:cNvSpPr>
            <a:spLocks noGrp="1"/>
          </p:cNvSpPr>
          <p:nvPr>
            <p:ph type="body" sz="quarter" idx="24" hasCustomPrompt="1"/>
          </p:nvPr>
        </p:nvSpPr>
        <p:spPr>
          <a:xfrm>
            <a:off x="8480263" y="4959068"/>
            <a:ext cx="3590495" cy="746723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 typeface="Arial" pitchFamily="34" charset="0"/>
              <a:buNone/>
              <a:defRPr sz="1867">
                <a:solidFill>
                  <a:srgbClr val="47484A"/>
                </a:solidFill>
              </a:defRPr>
            </a:lvl1pPr>
            <a:lvl2pPr marL="0" indent="0">
              <a:spcBef>
                <a:spcPts val="2400"/>
              </a:spcBef>
              <a:buNone/>
              <a:defRPr/>
            </a:lvl2pPr>
          </a:lstStyle>
          <a:p>
            <a:pPr lvl="0"/>
            <a:r>
              <a:rPr lang="en-US" dirty="0"/>
              <a:t>Remove third presenter info </a:t>
            </a:r>
            <a:br>
              <a:rPr lang="en-US" dirty="0"/>
            </a:br>
            <a:r>
              <a:rPr lang="en-US" dirty="0"/>
              <a:t>if not needed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626533" y="1229594"/>
            <a:ext cx="11313219" cy="331077"/>
          </a:xfrm>
        </p:spPr>
        <p:txBody>
          <a:bodyPr/>
          <a:lstStyle>
            <a:lvl1pPr marL="0" indent="0">
              <a:buNone/>
              <a:defRPr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Subtitle – delete if not needed</a:t>
            </a:r>
          </a:p>
        </p:txBody>
      </p:sp>
      <p:sp>
        <p:nvSpPr>
          <p:cNvPr id="46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3" y="1681605"/>
            <a:ext cx="299452" cy="2761488"/>
          </a:xfrm>
          <a:solidFill>
            <a:schemeClr val="accent1"/>
          </a:solidFill>
        </p:spPr>
        <p:txBody>
          <a:bodyPr bIns="0" anchor="b"/>
          <a:lstStyle>
            <a:lvl1pPr marL="0" indent="0">
              <a:buNone/>
              <a:defRPr sz="133"/>
            </a:lvl1pPr>
          </a:lstStyle>
          <a:p>
            <a:pPr lvl="0"/>
            <a:r>
              <a:rPr lang="en-US" dirty="0"/>
              <a:t>  </a:t>
            </a:r>
          </a:p>
        </p:txBody>
      </p:sp>
      <p:sp>
        <p:nvSpPr>
          <p:cNvPr id="153" name="TextBox 152"/>
          <p:cNvSpPr txBox="1"/>
          <p:nvPr/>
        </p:nvSpPr>
        <p:spPr>
          <a:xfrm>
            <a:off x="-2501970" y="0"/>
            <a:ext cx="2065241" cy="419685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Instructions on replacing a current image:</a:t>
            </a:r>
          </a:p>
          <a:p>
            <a:pPr marL="304792" marR="0" lvl="0" indent="-3047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Select and delete image and click the icon to insert a different image</a:t>
            </a:r>
          </a:p>
          <a:p>
            <a:pPr marL="304792" marR="0" lvl="0" indent="-3047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Use the crop tool to position the image within the shape.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21462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*Pic - Full Fram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290837" y="9304"/>
            <a:ext cx="11901164" cy="6858000"/>
          </a:xfrm>
          <a:solidFill>
            <a:schemeClr val="bg1"/>
          </a:solidFill>
        </p:spPr>
        <p:txBody>
          <a:bodyPr lIns="0" tIns="1645920" anchor="t" anchorCtr="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 then right click image and “SEND IMAGE TO BACK”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0" y="4775200"/>
            <a:ext cx="12192000" cy="2082800"/>
          </a:xfrm>
          <a:solidFill>
            <a:schemeClr val="tx2">
              <a:alpha val="91000"/>
            </a:schemeClr>
          </a:solidFill>
        </p:spPr>
        <p:txBody>
          <a:bodyPr bIns="0" anchor="b" anchorCtr="0"/>
          <a:lstStyle>
            <a:lvl1pPr marL="0" indent="0">
              <a:buNone/>
              <a:defRPr sz="133"/>
            </a:lvl1pPr>
          </a:lstStyle>
          <a:p>
            <a:pPr lvl="0"/>
            <a:r>
              <a:rPr lang="en-US" dirty="0"/>
              <a:t> </a:t>
            </a:r>
            <a:r>
              <a:rPr lang="en-US" dirty="0" err="1"/>
              <a:t>x1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6535" y="5042975"/>
            <a:ext cx="11094720" cy="1373592"/>
          </a:xfrm>
        </p:spPr>
        <p:txBody>
          <a:bodyPr lIns="0" anchor="t"/>
          <a:lstStyle>
            <a:lvl1pPr>
              <a:defRPr sz="32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Full-frame image layout  – title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21BF99-FA71-45AA-AAB5-3CFC55912054}" type="slidenum">
              <a:rPr kumimoji="0" lang="en-US" sz="1333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33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-3"/>
            <a:ext cx="304800" cy="6858000"/>
          </a:xfrm>
          <a:solidFill>
            <a:schemeClr val="accent1"/>
          </a:solidFill>
        </p:spPr>
        <p:txBody>
          <a:bodyPr bIns="0" anchor="b"/>
          <a:lstStyle>
            <a:lvl1pPr marL="0" indent="0">
              <a:buNone/>
              <a:defRPr sz="133"/>
            </a:lvl1pPr>
          </a:lstStyle>
          <a:p>
            <a:pPr lvl="0"/>
            <a:r>
              <a:rPr lang="en-US" dirty="0"/>
              <a:t> 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2501970" y="0"/>
            <a:ext cx="2065241" cy="419685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Instructions on replacing a current image:</a:t>
            </a:r>
          </a:p>
          <a:p>
            <a:pPr marL="304792" marR="0" lvl="0" indent="-3047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Select and delete image and click the icon to insert a different image</a:t>
            </a:r>
          </a:p>
          <a:p>
            <a:pPr marL="304792" marR="0" lvl="0" indent="-3047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Use the crop tool to position the image within the shape.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29623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*Pic - ONE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0" y="3656122"/>
            <a:ext cx="12192000" cy="3201879"/>
          </a:xfrm>
          <a:solidFill>
            <a:schemeClr val="accent2"/>
          </a:solidFill>
        </p:spPr>
        <p:txBody>
          <a:bodyPr bIns="0" anchor="b" anchorCtr="0"/>
          <a:lstStyle>
            <a:lvl1pPr marL="0" indent="0">
              <a:buNone/>
              <a:defRPr sz="133"/>
            </a:lvl1pPr>
          </a:lstStyle>
          <a:p>
            <a:pPr lvl="0"/>
            <a:r>
              <a:rPr lang="en-US" dirty="0"/>
              <a:t> </a:t>
            </a:r>
            <a:r>
              <a:rPr lang="en-US" dirty="0" err="1"/>
              <a:t>x1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6534" y="5191519"/>
            <a:ext cx="11246069" cy="1813035"/>
          </a:xfrm>
          <a:noFill/>
        </p:spPr>
        <p:txBody>
          <a:bodyPr lIns="0" tIns="91440"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3200">
                <a:solidFill>
                  <a:schemeClr val="bg1"/>
                </a:solidFill>
              </a:defRPr>
            </a:lvl2pPr>
            <a:lvl3pPr>
              <a:defRPr sz="2667">
                <a:solidFill>
                  <a:schemeClr val="bg1"/>
                </a:solidFill>
              </a:defRPr>
            </a:lvl3pPr>
            <a:lvl4pPr>
              <a:defRPr sz="2667">
                <a:solidFill>
                  <a:schemeClr val="bg1"/>
                </a:solidFill>
              </a:defRPr>
            </a:lvl4pPr>
            <a:lvl5pPr>
              <a:defRPr sz="2667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Picture Placeholder 4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290837" y="-1"/>
            <a:ext cx="11901164" cy="3656013"/>
          </a:xfrm>
          <a:solidFill>
            <a:schemeClr val="bg1"/>
          </a:solidFill>
        </p:spPr>
        <p:txBody>
          <a:bodyPr lIns="0" tIns="1097280" anchor="t" anchorCtr="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6533" y="4353384"/>
            <a:ext cx="11565467" cy="787099"/>
          </a:xfrm>
        </p:spPr>
        <p:txBody>
          <a:bodyPr lIns="0"/>
          <a:lstStyle>
            <a:lvl1pPr>
              <a:defRPr sz="3733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Science/R&amp;D hero – one image</a:t>
            </a:r>
            <a:br>
              <a:rPr lang="en-US" dirty="0"/>
            </a:br>
            <a:r>
              <a:rPr lang="en-US" dirty="0"/>
              <a:t>Headline is </a:t>
            </a:r>
            <a:r>
              <a:rPr lang="en-US" dirty="0" err="1"/>
              <a:t>arial</a:t>
            </a:r>
            <a:r>
              <a:rPr lang="en-US" dirty="0"/>
              <a:t> in all caps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21BF99-FA71-45AA-AAB5-3CFC55912054}" type="slidenum">
              <a:rPr kumimoji="0" lang="en-US" sz="1333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33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-3"/>
            <a:ext cx="304800" cy="6858000"/>
          </a:xfrm>
          <a:solidFill>
            <a:schemeClr val="accent1"/>
          </a:solidFill>
        </p:spPr>
        <p:txBody>
          <a:bodyPr bIns="0" anchor="b"/>
          <a:lstStyle>
            <a:lvl1pPr marL="0" indent="0">
              <a:buNone/>
              <a:defRPr sz="133"/>
            </a:lvl1pPr>
          </a:lstStyle>
          <a:p>
            <a:pPr lvl="0"/>
            <a:r>
              <a:rPr lang="en-US" dirty="0"/>
              <a:t>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-2501970" y="0"/>
            <a:ext cx="2065241" cy="419685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Instructions on replacing a current image:</a:t>
            </a:r>
          </a:p>
          <a:p>
            <a:pPr marL="304792" marR="0" lvl="0" indent="-3047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Select and delete image and click the icon to insert a different image</a:t>
            </a:r>
          </a:p>
          <a:p>
            <a:pPr marL="304792" marR="0" lvl="0" indent="-3047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Use the crop tool to position the image within the shape.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88923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*Pic - TWO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6"/>
          <p:cNvSpPr>
            <a:spLocks noGrp="1"/>
          </p:cNvSpPr>
          <p:nvPr>
            <p:ph type="body" sz="quarter" idx="20" hasCustomPrompt="1"/>
          </p:nvPr>
        </p:nvSpPr>
        <p:spPr>
          <a:xfrm>
            <a:off x="0" y="3656122"/>
            <a:ext cx="12192000" cy="3201879"/>
          </a:xfrm>
          <a:solidFill>
            <a:schemeClr val="accent2"/>
          </a:solidFill>
        </p:spPr>
        <p:txBody>
          <a:bodyPr bIns="0" anchor="b" anchorCtr="0"/>
          <a:lstStyle>
            <a:lvl1pPr marL="0" indent="0">
              <a:buNone/>
              <a:defRPr sz="133"/>
            </a:lvl1pPr>
          </a:lstStyle>
          <a:p>
            <a:pPr lvl="0"/>
            <a:r>
              <a:rPr lang="en-US" dirty="0"/>
              <a:t> </a:t>
            </a:r>
            <a:r>
              <a:rPr lang="en-US" dirty="0" err="1"/>
              <a:t>x1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11" name="Picture Placeholder 4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90836" y="1"/>
            <a:ext cx="5974080" cy="3663951"/>
          </a:xfrm>
          <a:solidFill>
            <a:schemeClr val="bg1">
              <a:lumMod val="75000"/>
            </a:schemeClr>
          </a:solidFill>
        </p:spPr>
        <p:txBody>
          <a:bodyPr tIns="1097280" anchor="t" anchorCtr="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12" name="Picture Placeholder 4"/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6243367" y="1"/>
            <a:ext cx="5974080" cy="3663951"/>
          </a:xfrm>
          <a:solidFill>
            <a:schemeClr val="bg1">
              <a:lumMod val="85000"/>
            </a:schemeClr>
          </a:solidFill>
        </p:spPr>
        <p:txBody>
          <a:bodyPr tIns="1097280" anchor="t" anchorCtr="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6533" y="4340684"/>
            <a:ext cx="11565467" cy="787099"/>
          </a:xfrm>
        </p:spPr>
        <p:txBody>
          <a:bodyPr lIns="0"/>
          <a:lstStyle>
            <a:lvl1pPr>
              <a:defRPr sz="3733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Science/R&amp;D hero – TWO images</a:t>
            </a:r>
            <a:br>
              <a:rPr lang="en-US" dirty="0"/>
            </a:br>
            <a:r>
              <a:rPr lang="en-US" dirty="0"/>
              <a:t>Headline is </a:t>
            </a:r>
            <a:r>
              <a:rPr lang="en-US" dirty="0" err="1"/>
              <a:t>arial</a:t>
            </a:r>
            <a:r>
              <a:rPr lang="en-US" dirty="0"/>
              <a:t> in all caps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6534" y="5178819"/>
            <a:ext cx="11246069" cy="1813035"/>
          </a:xfrm>
          <a:noFill/>
        </p:spPr>
        <p:txBody>
          <a:bodyPr lIns="0" tIns="91440"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3200">
                <a:solidFill>
                  <a:schemeClr val="bg1"/>
                </a:solidFill>
              </a:defRPr>
            </a:lvl2pPr>
            <a:lvl3pPr>
              <a:defRPr sz="2667">
                <a:solidFill>
                  <a:schemeClr val="bg1"/>
                </a:solidFill>
              </a:defRPr>
            </a:lvl3pPr>
            <a:lvl4pPr>
              <a:defRPr sz="2667">
                <a:solidFill>
                  <a:schemeClr val="bg1"/>
                </a:solidFill>
              </a:defRPr>
            </a:lvl4pPr>
            <a:lvl5pPr>
              <a:defRPr sz="2667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21BF99-FA71-45AA-AAB5-3CFC55912054}" type="slidenum">
              <a:rPr kumimoji="0" lang="en-US" sz="1333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33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-3"/>
            <a:ext cx="304800" cy="6858000"/>
          </a:xfrm>
          <a:solidFill>
            <a:schemeClr val="accent1"/>
          </a:solidFill>
        </p:spPr>
        <p:txBody>
          <a:bodyPr bIns="0" anchor="b"/>
          <a:lstStyle>
            <a:lvl1pPr marL="0" indent="0">
              <a:buNone/>
              <a:defRPr sz="133"/>
            </a:lvl1pPr>
          </a:lstStyle>
          <a:p>
            <a:pPr lvl="0"/>
            <a:r>
              <a:rPr lang="en-US" dirty="0"/>
              <a:t> 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-2501970" y="0"/>
            <a:ext cx="2065241" cy="419685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Instructions on replacing a current image:</a:t>
            </a:r>
          </a:p>
          <a:p>
            <a:pPr marL="304792" marR="0" lvl="0" indent="-3047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Select and delete image and click the icon to insert a different image</a:t>
            </a:r>
          </a:p>
          <a:p>
            <a:pPr marL="304792" marR="0" lvl="0" indent="-3047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Use the crop tool to position the image within the shape.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0941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*Pic - THREE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0" y="3656122"/>
            <a:ext cx="12192000" cy="3201879"/>
          </a:xfrm>
          <a:solidFill>
            <a:schemeClr val="accent2"/>
          </a:solidFill>
        </p:spPr>
        <p:txBody>
          <a:bodyPr bIns="0" anchor="b" anchorCtr="0"/>
          <a:lstStyle>
            <a:lvl1pPr marL="0" indent="0">
              <a:buNone/>
              <a:defRPr sz="133"/>
            </a:lvl1pPr>
          </a:lstStyle>
          <a:p>
            <a:pPr lvl="0"/>
            <a:r>
              <a:rPr lang="en-US" dirty="0"/>
              <a:t> </a:t>
            </a:r>
            <a:r>
              <a:rPr lang="en-US" dirty="0" err="1"/>
              <a:t>x1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5" name="Picture Placeholder 4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290836" y="0"/>
            <a:ext cx="3986784" cy="3673643"/>
          </a:xfrm>
          <a:solidFill>
            <a:schemeClr val="bg1">
              <a:lumMod val="85000"/>
            </a:schemeClr>
          </a:solidFill>
        </p:spPr>
        <p:txBody>
          <a:bodyPr lIns="0" tIns="731520" anchor="t" anchorCtr="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9" name="Picture Placeholder 4"/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4258983" y="0"/>
            <a:ext cx="3986784" cy="3673643"/>
          </a:xfrm>
          <a:solidFill>
            <a:schemeClr val="bg1">
              <a:lumMod val="75000"/>
            </a:schemeClr>
          </a:solidFill>
        </p:spPr>
        <p:txBody>
          <a:bodyPr lIns="0" tIns="731520" anchor="t" anchorCtr="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10" name="Picture Placeholder 4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8248149" y="0"/>
            <a:ext cx="3943851" cy="3673643"/>
          </a:xfrm>
          <a:solidFill>
            <a:schemeClr val="bg1">
              <a:lumMod val="85000"/>
            </a:schemeClr>
          </a:solidFill>
        </p:spPr>
        <p:txBody>
          <a:bodyPr lIns="0" tIns="731520" anchor="t" anchorCtr="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6534" y="5191519"/>
            <a:ext cx="11246069" cy="1813035"/>
          </a:xfrm>
          <a:noFill/>
        </p:spPr>
        <p:txBody>
          <a:bodyPr lIns="0" tIns="91440"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3200">
                <a:solidFill>
                  <a:schemeClr val="bg1"/>
                </a:solidFill>
              </a:defRPr>
            </a:lvl2pPr>
            <a:lvl3pPr>
              <a:defRPr sz="2667">
                <a:solidFill>
                  <a:schemeClr val="bg1"/>
                </a:solidFill>
              </a:defRPr>
            </a:lvl3pPr>
            <a:lvl4pPr>
              <a:defRPr sz="2667">
                <a:solidFill>
                  <a:schemeClr val="bg1"/>
                </a:solidFill>
              </a:defRPr>
            </a:lvl4pPr>
            <a:lvl5pPr>
              <a:defRPr sz="2667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6533" y="4353384"/>
            <a:ext cx="11565467" cy="787099"/>
          </a:xfrm>
        </p:spPr>
        <p:txBody>
          <a:bodyPr lIns="0"/>
          <a:lstStyle>
            <a:lvl1pPr>
              <a:defRPr sz="3733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Science/R&amp;D hero – Three images</a:t>
            </a:r>
            <a:br>
              <a:rPr lang="en-US" dirty="0"/>
            </a:br>
            <a:r>
              <a:rPr lang="en-US" dirty="0"/>
              <a:t>Headline is </a:t>
            </a:r>
            <a:r>
              <a:rPr lang="en-US" dirty="0" err="1"/>
              <a:t>arial</a:t>
            </a:r>
            <a:r>
              <a:rPr lang="en-US" dirty="0"/>
              <a:t> in all caps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21BF99-FA71-45AA-AAB5-3CFC55912054}" type="slidenum">
              <a:rPr kumimoji="0" lang="en-US" sz="1333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33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-3"/>
            <a:ext cx="304800" cy="6858000"/>
          </a:xfrm>
          <a:solidFill>
            <a:schemeClr val="accent1"/>
          </a:solidFill>
        </p:spPr>
        <p:txBody>
          <a:bodyPr bIns="0" anchor="b"/>
          <a:lstStyle>
            <a:lvl1pPr marL="0" indent="0">
              <a:buNone/>
              <a:defRPr sz="133"/>
            </a:lvl1pPr>
          </a:lstStyle>
          <a:p>
            <a:pPr lvl="0"/>
            <a:r>
              <a:rPr lang="en-US" dirty="0"/>
              <a:t>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-2501970" y="0"/>
            <a:ext cx="2065241" cy="419685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Instructions on replacing a current image:</a:t>
            </a:r>
          </a:p>
          <a:p>
            <a:pPr marL="304792" marR="0" lvl="0" indent="-3047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Select and delete image and click the icon to insert a different image</a:t>
            </a:r>
          </a:p>
          <a:p>
            <a:pPr marL="304792" marR="0" lvl="0" indent="-3047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Use the crop tool to position the image within the shape.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16814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*Pic - FOUR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6"/>
          <p:cNvSpPr>
            <a:spLocks noGrp="1"/>
          </p:cNvSpPr>
          <p:nvPr>
            <p:ph type="body" sz="quarter" idx="24" hasCustomPrompt="1"/>
          </p:nvPr>
        </p:nvSpPr>
        <p:spPr>
          <a:xfrm>
            <a:off x="0" y="0"/>
            <a:ext cx="12192000" cy="6858000"/>
          </a:xfrm>
          <a:solidFill>
            <a:schemeClr val="accent2"/>
          </a:solidFill>
        </p:spPr>
        <p:txBody>
          <a:bodyPr bIns="0" anchor="b" anchorCtr="0"/>
          <a:lstStyle>
            <a:lvl1pPr marL="0" indent="0">
              <a:buNone/>
              <a:defRPr sz="133"/>
            </a:lvl1pPr>
          </a:lstStyle>
          <a:p>
            <a:pPr lvl="0"/>
            <a:r>
              <a:rPr lang="en-US" dirty="0"/>
              <a:t> </a:t>
            </a:r>
            <a:r>
              <a:rPr lang="en-US" dirty="0" err="1"/>
              <a:t>x1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5" name="Picture Placeholder 4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290836" y="1654175"/>
            <a:ext cx="2987040" cy="2238283"/>
          </a:xfrm>
          <a:solidFill>
            <a:schemeClr val="bg1">
              <a:lumMod val="85000"/>
            </a:schemeClr>
          </a:solidFill>
        </p:spPr>
        <p:txBody>
          <a:bodyPr lIns="0" tIns="731520" anchor="t" anchorCtr="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9" name="Picture Placeholder 4"/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3270980" y="1654175"/>
            <a:ext cx="2987040" cy="2238283"/>
          </a:xfrm>
          <a:solidFill>
            <a:schemeClr val="bg1">
              <a:lumMod val="75000"/>
            </a:schemeClr>
          </a:solidFill>
        </p:spPr>
        <p:txBody>
          <a:bodyPr lIns="0" tIns="731520" anchor="t" anchorCtr="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10" name="Picture Placeholder 4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6251121" y="1654175"/>
            <a:ext cx="2987040" cy="2238283"/>
          </a:xfrm>
          <a:solidFill>
            <a:schemeClr val="bg1">
              <a:lumMod val="85000"/>
            </a:schemeClr>
          </a:solidFill>
        </p:spPr>
        <p:txBody>
          <a:bodyPr lIns="0" tIns="731520" anchor="t" anchorCtr="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11" name="Picture Placeholder 4"/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9208029" y="1654175"/>
            <a:ext cx="2987040" cy="2238283"/>
          </a:xfrm>
          <a:solidFill>
            <a:schemeClr val="bg1">
              <a:lumMod val="75000"/>
            </a:schemeClr>
          </a:solidFill>
        </p:spPr>
        <p:txBody>
          <a:bodyPr lIns="0" tIns="731520" anchor="t" anchorCtr="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6534" y="4645419"/>
            <a:ext cx="11246069" cy="1813035"/>
          </a:xfrm>
          <a:noFill/>
        </p:spPr>
        <p:txBody>
          <a:bodyPr lIns="0" tIns="91440"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3200">
                <a:solidFill>
                  <a:schemeClr val="bg1"/>
                </a:solidFill>
              </a:defRPr>
            </a:lvl2pPr>
            <a:lvl3pPr>
              <a:defRPr sz="2667">
                <a:solidFill>
                  <a:schemeClr val="bg1"/>
                </a:solidFill>
              </a:defRPr>
            </a:lvl3pPr>
            <a:lvl4pPr>
              <a:defRPr sz="2667">
                <a:solidFill>
                  <a:schemeClr val="bg1"/>
                </a:solidFill>
              </a:defRPr>
            </a:lvl4pPr>
            <a:lvl5pPr>
              <a:defRPr sz="2667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Science/R&amp;D hero – four images</a:t>
            </a:r>
            <a:br>
              <a:rPr lang="en-US" dirty="0"/>
            </a:br>
            <a:r>
              <a:rPr lang="en-US" dirty="0"/>
              <a:t>Headline is </a:t>
            </a:r>
            <a:r>
              <a:rPr lang="en-US" dirty="0" err="1"/>
              <a:t>arial</a:t>
            </a:r>
            <a:r>
              <a:rPr lang="en-US" dirty="0"/>
              <a:t> in all caps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290838" y="3931764"/>
            <a:ext cx="2984625" cy="477837"/>
          </a:xfrm>
        </p:spPr>
        <p:txBody>
          <a:bodyPr lIns="91440" rIns="91440"/>
          <a:lstStyle>
            <a:lvl1pPr marL="0" indent="0">
              <a:lnSpc>
                <a:spcPct val="95000"/>
              </a:lnSpc>
              <a:buNone/>
              <a:defRPr sz="16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Image caption Image caption Image caption Image caption Image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3256794" y="3931764"/>
            <a:ext cx="2984625" cy="477837"/>
          </a:xfrm>
        </p:spPr>
        <p:txBody>
          <a:bodyPr lIns="91440" rIns="91440"/>
          <a:lstStyle>
            <a:lvl1pPr marL="0" indent="0">
              <a:lnSpc>
                <a:spcPct val="95000"/>
              </a:lnSpc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Image caption Image caption Image caption Image caption Image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6241420" y="3931764"/>
            <a:ext cx="2984625" cy="477837"/>
          </a:xfrm>
        </p:spPr>
        <p:txBody>
          <a:bodyPr lIns="91440" rIns="91440"/>
          <a:lstStyle>
            <a:lvl1pPr marL="0" indent="0">
              <a:lnSpc>
                <a:spcPct val="95000"/>
              </a:lnSpc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Image caption Image caption Image caption Image caption Image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9207377" y="3931764"/>
            <a:ext cx="2984625" cy="477837"/>
          </a:xfrm>
        </p:spPr>
        <p:txBody>
          <a:bodyPr lIns="91440" rIns="91440"/>
          <a:lstStyle>
            <a:lvl1pPr marL="0" indent="0">
              <a:lnSpc>
                <a:spcPct val="95000"/>
              </a:lnSpc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Image caption Image caption Image caption Image caption Image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21BF99-FA71-45AA-AAB5-3CFC55912054}" type="slidenum">
              <a:rPr kumimoji="0" lang="en-US" sz="1333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33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23"/>
          </p:nvPr>
        </p:nvSpPr>
        <p:spPr>
          <a:xfrm>
            <a:off x="0" y="-1"/>
            <a:ext cx="304800" cy="6858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7484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-3"/>
            <a:ext cx="304800" cy="6858000"/>
          </a:xfrm>
          <a:solidFill>
            <a:schemeClr val="accent1"/>
          </a:solidFill>
        </p:spPr>
        <p:txBody>
          <a:bodyPr bIns="0" anchor="b"/>
          <a:lstStyle>
            <a:lvl1pPr marL="0" indent="0">
              <a:buNone/>
              <a:defRPr sz="133"/>
            </a:lvl1pPr>
          </a:lstStyle>
          <a:p>
            <a:pPr lvl="0"/>
            <a:r>
              <a:rPr lang="en-US" dirty="0"/>
              <a:t> 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-2501970" y="0"/>
            <a:ext cx="2065241" cy="419685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Instructions on replacing a current image:</a:t>
            </a:r>
          </a:p>
          <a:p>
            <a:pPr marL="304792" marR="0" lvl="0" indent="-3047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Select and delete image and click the icon to insert a different image</a:t>
            </a:r>
          </a:p>
          <a:p>
            <a:pPr marL="304792" marR="0" lvl="0" indent="-3047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Use the crop tool to position the image within the shape.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7067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*Title (2 boxes)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BASIC CONTENT SLIDE</a:t>
            </a:r>
            <a:br>
              <a:rPr lang="en-US" dirty="0"/>
            </a:br>
            <a:r>
              <a:rPr lang="en-US" dirty="0"/>
              <a:t>one or two lines for headline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2" y="1877795"/>
            <a:ext cx="11163868" cy="4422776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Click to add 1st-level bullet. Click an icon below to add table, graph or other imagery.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1346549"/>
            <a:ext cx="11163868" cy="499715"/>
          </a:xfr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667" b="1"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Slide subtitle optional -  delete as needed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21BF99-FA71-45AA-AAB5-3CFC55912054}" type="slidenum">
              <a:rPr kumimoji="0" lang="en-US" sz="1333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33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57049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E1F0B-DFFA-44F5-B7C6-D5BD8C68F06E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4748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1/29/2025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7484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7484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21BF99-FA71-45AA-AAB5-3CFC55912054}" type="slidenum">
              <a:rPr kumimoji="0" lang="en-US" sz="1333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33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07199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hicago_NO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A7DD6A8-B34D-DC40-A3D5-28B0E16F4D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03" t="6898" r="21074" b="13512"/>
          <a:stretch/>
        </p:blipFill>
        <p:spPr>
          <a:xfrm>
            <a:off x="5371" y="922353"/>
            <a:ext cx="12186629" cy="535619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C265899-4F91-0B49-87A3-8AFD43E22015}"/>
              </a:ext>
            </a:extLst>
          </p:cNvPr>
          <p:cNvSpPr/>
          <p:nvPr/>
        </p:nvSpPr>
        <p:spPr>
          <a:xfrm>
            <a:off x="0" y="879946"/>
            <a:ext cx="12192000" cy="5388555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3" y="218093"/>
            <a:ext cx="8898740" cy="529328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one or two lines for headline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6B2CA9-C2C7-5046-96E0-18189278C3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56" t="11445" r="4690" b="11908"/>
          <a:stretch/>
        </p:blipFill>
        <p:spPr>
          <a:xfrm>
            <a:off x="9508344" y="66637"/>
            <a:ext cx="2315553" cy="828948"/>
          </a:xfrm>
          <a:prstGeom prst="rect">
            <a:avLst/>
          </a:prstGeom>
        </p:spPr>
      </p:pic>
      <p:pic>
        <p:nvPicPr>
          <p:cNvPr id="8" name="Picture 2" descr="C:\Users\amiesen\Desktop\anlrgbppt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4749" y="6320824"/>
            <a:ext cx="1491132" cy="537176"/>
          </a:xfrm>
          <a:prstGeom prst="rect">
            <a:avLst/>
          </a:prstGeom>
          <a:solidFill>
            <a:schemeClr val="bg1"/>
          </a:solidFill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801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*Titles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one or two lines for headline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3" y="1346549"/>
            <a:ext cx="11175997" cy="499715"/>
          </a:xfr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667" b="1" baseline="0">
                <a:solidFill>
                  <a:srgbClr val="007934"/>
                </a:solidFill>
              </a:defRPr>
            </a:lvl1pPr>
          </a:lstStyle>
          <a:p>
            <a:r>
              <a:rPr lang="en-US" dirty="0"/>
              <a:t>Slide subtitle optional – delete as needed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6B2CA9-C2C7-5046-96E0-18189278C3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6" t="11445" r="4690" b="11908"/>
          <a:stretch/>
        </p:blipFill>
        <p:spPr>
          <a:xfrm>
            <a:off x="9508344" y="66637"/>
            <a:ext cx="2315553" cy="828948"/>
          </a:xfrm>
          <a:prstGeom prst="rect">
            <a:avLst/>
          </a:prstGeom>
        </p:spPr>
      </p:pic>
      <p:pic>
        <p:nvPicPr>
          <p:cNvPr id="5" name="Picture 2" descr="C:\Users\amiesen\Desktop\anlrgbppt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4749" y="6320824"/>
            <a:ext cx="1491132" cy="537176"/>
          </a:xfrm>
          <a:prstGeom prst="rect">
            <a:avLst/>
          </a:prstGeom>
          <a:solidFill>
            <a:schemeClr val="bg1"/>
          </a:solidFill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826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icago_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A7DD6A8-B34D-DC40-A3D5-28B0E16F4D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6898" r="12677" b="13512"/>
          <a:stretch/>
        </p:blipFill>
        <p:spPr>
          <a:xfrm>
            <a:off x="0" y="1854200"/>
            <a:ext cx="12192000" cy="44196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C265899-4F91-0B49-87A3-8AFD43E22015}"/>
              </a:ext>
            </a:extLst>
          </p:cNvPr>
          <p:cNvSpPr/>
          <p:nvPr/>
        </p:nvSpPr>
        <p:spPr>
          <a:xfrm>
            <a:off x="0" y="1846264"/>
            <a:ext cx="12192000" cy="4427536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one or two lines for headline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3" y="1346549"/>
            <a:ext cx="8325851" cy="499715"/>
          </a:xfr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667" b="1" baseline="0">
                <a:solidFill>
                  <a:srgbClr val="007934"/>
                </a:solidFill>
              </a:defRPr>
            </a:lvl1pPr>
          </a:lstStyle>
          <a:p>
            <a:r>
              <a:rPr lang="en-US" dirty="0"/>
              <a:t>Slide subtitle optional – delete as needed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6B2CA9-C2C7-5046-96E0-18189278C3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56" t="11445" r="4690" b="11908"/>
          <a:stretch/>
        </p:blipFill>
        <p:spPr>
          <a:xfrm>
            <a:off x="9508344" y="66637"/>
            <a:ext cx="2315553" cy="828948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DAEE566-27AF-AB44-B716-A342200ABB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1" y="1854200"/>
            <a:ext cx="3585633" cy="4419600"/>
          </a:xfrm>
          <a:solidFill>
            <a:srgbClr val="005B82"/>
          </a:solidFill>
        </p:spPr>
        <p:txBody>
          <a:bodyPr lIns="274320" tIns="228600" rIns="274320"/>
          <a:lstStyle>
            <a:lvl1pPr>
              <a:defRPr sz="2133" b="1">
                <a:solidFill>
                  <a:schemeClr val="bg1"/>
                </a:solidFill>
              </a:defRPr>
            </a:lvl1pPr>
            <a:lvl2pPr>
              <a:defRPr sz="2133" b="1">
                <a:solidFill>
                  <a:schemeClr val="bg1"/>
                </a:solidFill>
              </a:defRPr>
            </a:lvl2pPr>
            <a:lvl3pPr>
              <a:defRPr sz="2133" b="1">
                <a:solidFill>
                  <a:schemeClr val="bg1"/>
                </a:solidFill>
              </a:defRPr>
            </a:lvl3pPr>
            <a:lvl4pPr>
              <a:defRPr sz="2133" b="1">
                <a:solidFill>
                  <a:schemeClr val="bg1"/>
                </a:solidFill>
              </a:defRPr>
            </a:lvl4pPr>
            <a:lvl5pPr>
              <a:defRPr sz="2133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2" descr="C:\Users\amiesen\Desktop\anlrgbppt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4749" y="6320824"/>
            <a:ext cx="1491132" cy="537176"/>
          </a:xfrm>
          <a:prstGeom prst="rect">
            <a:avLst/>
          </a:prstGeom>
          <a:solidFill>
            <a:schemeClr val="bg1"/>
          </a:solidFill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0852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*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3" y="490539"/>
            <a:ext cx="11163868" cy="694796"/>
          </a:xfrm>
        </p:spPr>
        <p:txBody>
          <a:bodyPr/>
          <a:lstStyle>
            <a:lvl1pPr>
              <a:defRPr b="1" cap="none" baseline="0"/>
            </a:lvl1pPr>
          </a:lstStyle>
          <a:p>
            <a:r>
              <a:rPr lang="en-US" dirty="0"/>
              <a:t>TITLE AND CONTENT </a:t>
            </a:r>
            <a:br>
              <a:rPr lang="en-US" dirty="0"/>
            </a:br>
            <a:r>
              <a:rPr lang="en-US" dirty="0"/>
              <a:t>Headline in </a:t>
            </a:r>
            <a:r>
              <a:rPr lang="en-US" dirty="0" err="1"/>
              <a:t>arial</a:t>
            </a:r>
            <a:r>
              <a:rPr lang="en-US" dirty="0"/>
              <a:t> and all caps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64469" y="144556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7484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21BF99-FA71-45AA-AAB5-3CFC55912054}" type="slidenum">
              <a:rPr kumimoji="0" lang="en-US" sz="1333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33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3753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54505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hicago_NO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A7DD6A8-B34D-DC40-A3D5-28B0E16F4D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6898" r="12677" b="13512"/>
          <a:stretch/>
        </p:blipFill>
        <p:spPr>
          <a:xfrm>
            <a:off x="0" y="1854200"/>
            <a:ext cx="12192000" cy="44196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C265899-4F91-0B49-87A3-8AFD43E22015}"/>
              </a:ext>
            </a:extLst>
          </p:cNvPr>
          <p:cNvSpPr/>
          <p:nvPr/>
        </p:nvSpPr>
        <p:spPr>
          <a:xfrm>
            <a:off x="0" y="1862167"/>
            <a:ext cx="12192000" cy="4427536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one or two lines for headline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4" y="1346549"/>
            <a:ext cx="11175997" cy="499715"/>
          </a:xfr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667" b="1" baseline="0">
                <a:solidFill>
                  <a:srgbClr val="007934"/>
                </a:solidFill>
              </a:defRPr>
            </a:lvl1pPr>
          </a:lstStyle>
          <a:p>
            <a:r>
              <a:rPr lang="en-US" dirty="0"/>
              <a:t>Slide subtitle optional – delete as needed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6B2CA9-C2C7-5046-96E0-18189278C3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56" t="11445" r="4690" b="11908"/>
          <a:stretch/>
        </p:blipFill>
        <p:spPr>
          <a:xfrm>
            <a:off x="9508345" y="66638"/>
            <a:ext cx="2315553" cy="828948"/>
          </a:xfrm>
          <a:prstGeom prst="rect">
            <a:avLst/>
          </a:prstGeom>
        </p:spPr>
      </p:pic>
      <p:pic>
        <p:nvPicPr>
          <p:cNvPr id="8" name="Picture 2" descr="C:\Users\amiesen\Desktop\anlrgbppt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4750" y="6320824"/>
            <a:ext cx="1491132" cy="537176"/>
          </a:xfrm>
          <a:prstGeom prst="rect">
            <a:avLst/>
          </a:prstGeom>
          <a:solidFill>
            <a:schemeClr val="bg1"/>
          </a:solidFill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050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EBA47E31-79AA-6498-BB50-34DBC4F5E4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98381" y="6088729"/>
            <a:ext cx="2110156" cy="73152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0FF942FA-E8D8-7F73-B508-F9761FA55B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8069" y="6293865"/>
            <a:ext cx="2908491" cy="3291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ABB4A7C-9367-147A-F4E6-9D55ED7060C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900" t="26978" r="8429" b="9296"/>
          <a:stretch/>
        </p:blipFill>
        <p:spPr>
          <a:xfrm>
            <a:off x="1" y="0"/>
            <a:ext cx="12190305" cy="59849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A30F12D-B614-7EB2-5E16-F4CD0DB2A52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38"/>
          <a:stretch/>
        </p:blipFill>
        <p:spPr>
          <a:xfrm>
            <a:off x="0" y="-14246"/>
            <a:ext cx="12192000" cy="59991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3105" y="1231176"/>
            <a:ext cx="6669741" cy="2743200"/>
          </a:xfrm>
          <a:solidFill>
            <a:schemeClr val="accent2">
              <a:alpha val="85000"/>
            </a:schemeClr>
          </a:solidFill>
        </p:spPr>
        <p:txBody>
          <a:bodyPr lIns="228600" rIns="182880" bIns="0" anchor="ctr" anchorCtr="0"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 Cover option B </a:t>
            </a:r>
            <a:br>
              <a:rPr lang="en-US" dirty="0"/>
            </a:br>
            <a:r>
              <a:rPr lang="en-US" dirty="0"/>
              <a:t>can be up to four </a:t>
            </a:r>
            <a:br>
              <a:rPr lang="en-US" dirty="0"/>
            </a:br>
            <a:r>
              <a:rPr lang="en-US" dirty="0"/>
              <a:t>or five lines of text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7B593A0-1381-9E08-C43E-02227E369EC8}"/>
              </a:ext>
            </a:extLst>
          </p:cNvPr>
          <p:cNvSpPr/>
          <p:nvPr/>
        </p:nvSpPr>
        <p:spPr>
          <a:xfrm>
            <a:off x="-1695" y="1231176"/>
            <a:ext cx="304800" cy="274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vert="horz" wrap="square" lIns="121920" tIns="60960" rIns="121920" bIns="0" numCol="1" anchor="b" anchorCtr="0" compatLnSpc="1">
            <a:prstTxWarp prst="textNoShape">
              <a:avLst/>
            </a:prstTxWarp>
          </a:bodyPr>
          <a:lstStyle/>
          <a:p>
            <a:pPr lvl="0"/>
            <a:endParaRPr lang="en-US" sz="133">
              <a:solidFill>
                <a:schemeClr val="accent1"/>
              </a:solidFill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F840A56-6BA9-8FE9-4544-1F2426DC070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72723" y="1231176"/>
            <a:ext cx="5215467" cy="2743200"/>
          </a:xfrm>
          <a:solidFill>
            <a:schemeClr val="bg1">
              <a:lumMod val="75000"/>
            </a:schemeClr>
          </a:solidFill>
        </p:spPr>
        <p:txBody>
          <a:bodyPr tIns="182880"/>
          <a:lstStyle>
            <a:lvl1pPr marL="0" indent="0" algn="ctr">
              <a:buFontTx/>
              <a:buNone/>
              <a:defRPr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8069" y="324610"/>
            <a:ext cx="3416048" cy="894591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None/>
              <a:defRPr sz="2133" b="1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MONTH DAY, YEAR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1B8C1237-9E9A-A9B9-D997-F971E7E403B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6535" y="4306027"/>
            <a:ext cx="3590495" cy="393700"/>
          </a:xfrm>
        </p:spPr>
        <p:txBody>
          <a:bodyPr lIns="0" bIns="0" anchor="b">
            <a:normAutofit/>
          </a:bodyPr>
          <a:lstStyle>
            <a:lvl1pPr marL="0" indent="0">
              <a:spcBef>
                <a:spcPts val="0"/>
              </a:spcBef>
              <a:buNone/>
              <a:defRPr sz="1867" b="1" cap="all" baseline="0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240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5" name="Text Placeholder 45">
            <a:extLst>
              <a:ext uri="{FF2B5EF4-FFF2-40B4-BE49-F238E27FC236}">
                <a16:creationId xmlns:a16="http://schemas.microsoft.com/office/drawing/2014/main" id="{F23F5504-504E-35E3-02E6-1E4869CD6AF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6535" y="4711703"/>
            <a:ext cx="3590495" cy="914400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67">
                <a:solidFill>
                  <a:schemeClr val="bg1"/>
                </a:solidFill>
              </a:defRPr>
            </a:lvl1pPr>
            <a:lvl2pPr marL="0" indent="0">
              <a:spcBef>
                <a:spcPts val="2400"/>
              </a:spcBef>
              <a:buNone/>
              <a:defRPr/>
            </a:lvl2pPr>
          </a:lstStyle>
          <a:p>
            <a:r>
              <a:rPr lang="en-US" dirty="0"/>
              <a:t>Add Presenter Title</a:t>
            </a:r>
            <a:br>
              <a:rPr lang="en-US" dirty="0"/>
            </a:br>
            <a:r>
              <a:rPr lang="en-US" dirty="0"/>
              <a:t>Optional Line 2</a:t>
            </a:r>
            <a:br>
              <a:rPr lang="en-US" dirty="0"/>
            </a:br>
            <a:r>
              <a:rPr lang="en-US" dirty="0"/>
              <a:t>Optional Line 3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864C7D51-4165-B55A-4253-6B2637C720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92382" y="4306027"/>
            <a:ext cx="3590495" cy="393700"/>
          </a:xfrm>
        </p:spPr>
        <p:txBody>
          <a:bodyPr lIns="0" bIns="0" anchor="b">
            <a:normAutofit/>
          </a:bodyPr>
          <a:lstStyle>
            <a:lvl1pPr marL="0" indent="0">
              <a:spcBef>
                <a:spcPts val="0"/>
              </a:spcBef>
              <a:buNone/>
              <a:defRPr sz="1867" b="1" cap="all" baseline="0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240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7" name="Text Placeholder 45">
            <a:extLst>
              <a:ext uri="{FF2B5EF4-FFF2-40B4-BE49-F238E27FC236}">
                <a16:creationId xmlns:a16="http://schemas.microsoft.com/office/drawing/2014/main" id="{F0DE6988-954D-993F-40F1-7BB0D8A8E06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92382" y="4711703"/>
            <a:ext cx="3590495" cy="914400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67">
                <a:solidFill>
                  <a:schemeClr val="bg1"/>
                </a:solidFill>
              </a:defRPr>
            </a:lvl1pPr>
            <a:lvl2pPr marL="0" indent="0">
              <a:spcBef>
                <a:spcPts val="2400"/>
              </a:spcBef>
              <a:buNone/>
              <a:defRPr/>
            </a:lvl2pPr>
          </a:lstStyle>
          <a:p>
            <a:r>
              <a:rPr lang="en-US" dirty="0"/>
              <a:t>Add Presenter Title</a:t>
            </a:r>
            <a:br>
              <a:rPr lang="en-US" dirty="0"/>
            </a:br>
            <a:r>
              <a:rPr lang="en-US" dirty="0"/>
              <a:t>Optional Line 2</a:t>
            </a:r>
            <a:br>
              <a:rPr lang="en-US" dirty="0"/>
            </a:br>
            <a:r>
              <a:rPr lang="en-US" dirty="0"/>
              <a:t>Optional Line 3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5BBA2D86-84B3-B15A-ACC9-771B8BA7791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58229" y="4306027"/>
            <a:ext cx="3590495" cy="393700"/>
          </a:xfrm>
        </p:spPr>
        <p:txBody>
          <a:bodyPr lIns="0" bIns="0" anchor="b">
            <a:normAutofit/>
          </a:bodyPr>
          <a:lstStyle>
            <a:lvl1pPr marL="0" indent="0">
              <a:spcBef>
                <a:spcPts val="0"/>
              </a:spcBef>
              <a:buNone/>
              <a:defRPr sz="1867" b="1" cap="all" baseline="0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240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9" name="Text Placeholder 45">
            <a:extLst>
              <a:ext uri="{FF2B5EF4-FFF2-40B4-BE49-F238E27FC236}">
                <a16:creationId xmlns:a16="http://schemas.microsoft.com/office/drawing/2014/main" id="{9F09511A-BF35-DDA5-9473-7AD4769E5BD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58229" y="4711703"/>
            <a:ext cx="3590495" cy="914400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67">
                <a:solidFill>
                  <a:schemeClr val="bg1"/>
                </a:solidFill>
              </a:defRPr>
            </a:lvl1pPr>
            <a:lvl2pPr marL="0" indent="0">
              <a:spcBef>
                <a:spcPts val="2400"/>
              </a:spcBef>
              <a:buNone/>
              <a:defRPr/>
            </a:lvl2pPr>
          </a:lstStyle>
          <a:p>
            <a:r>
              <a:rPr lang="en-US" dirty="0"/>
              <a:t>Add Presenter Title</a:t>
            </a:r>
            <a:br>
              <a:rPr lang="en-US" dirty="0"/>
            </a:br>
            <a:r>
              <a:rPr lang="en-US" dirty="0"/>
              <a:t>Optional Line 2</a:t>
            </a:r>
            <a:br>
              <a:rPr lang="en-US" dirty="0"/>
            </a:br>
            <a:r>
              <a:rPr lang="en-US" dirty="0"/>
              <a:t>Optional Line 3</a:t>
            </a:r>
          </a:p>
        </p:txBody>
      </p:sp>
    </p:spTree>
    <p:extLst>
      <p:ext uri="{BB962C8B-B14F-4D97-AF65-F5344CB8AC3E}">
        <p14:creationId xmlns:p14="http://schemas.microsoft.com/office/powerpoint/2010/main" val="2684551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*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490538"/>
            <a:ext cx="11163868" cy="828948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TITLE AND CONTENT </a:t>
            </a:r>
            <a:br>
              <a:rPr lang="en-US" dirty="0"/>
            </a:br>
            <a:r>
              <a:rPr lang="en-US" dirty="0"/>
              <a:t>Headline in </a:t>
            </a:r>
            <a:r>
              <a:rPr lang="en-US" dirty="0" err="1"/>
              <a:t>arial</a:t>
            </a:r>
            <a:r>
              <a:rPr lang="en-US" dirty="0"/>
              <a:t> and all caps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1359249"/>
            <a:ext cx="11163868" cy="499715"/>
          </a:xfr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667" b="1">
                <a:solidFill>
                  <a:srgbClr val="0065A2"/>
                </a:solidFill>
              </a:defRPr>
            </a:lvl1pPr>
          </a:lstStyle>
          <a:p>
            <a:r>
              <a:rPr lang="en-US" dirty="0"/>
              <a:t>Slide subtitle optional -  delete as needed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64467" y="1445568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7484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21BF99-FA71-45AA-AAB5-3CFC55912054}" type="slidenum">
              <a:rPr kumimoji="0" lang="en-US" sz="1333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33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9511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*Columns-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21BF99-FA71-45AA-AAB5-3CFC55912054}" type="slidenum">
              <a:rPr kumimoji="0" lang="en-US" sz="1333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33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1373717"/>
            <a:ext cx="11163868" cy="499715"/>
          </a:xfr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667" b="1">
                <a:solidFill>
                  <a:srgbClr val="0065A2"/>
                </a:solidFill>
              </a:defRPr>
            </a:lvl1pPr>
          </a:lstStyle>
          <a:p>
            <a:r>
              <a:rPr lang="en-US" dirty="0"/>
              <a:t>Slide subtitle optional -  delete as needed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09600" y="1904965"/>
            <a:ext cx="5364480" cy="4422775"/>
          </a:xfrm>
        </p:spPr>
        <p:txBody>
          <a:bodyPr/>
          <a:lstStyle>
            <a:lvl1pPr>
              <a:defRPr sz="2400"/>
            </a:lvl1pPr>
            <a:lvl2pPr marL="609585" indent="-230712">
              <a:spcBef>
                <a:spcPts val="0"/>
              </a:spcBef>
              <a:defRPr sz="2400"/>
            </a:lvl2pPr>
            <a:lvl3pPr marL="836063" indent="-171446">
              <a:defRPr sz="2400"/>
            </a:lvl3pPr>
            <a:lvl4pPr marL="1153555" indent="-228594">
              <a:defRPr sz="2400"/>
            </a:lvl4pPr>
            <a:lvl5pPr marL="1445648" indent="-228594"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267451" y="1890677"/>
            <a:ext cx="5364480" cy="4422775"/>
          </a:xfrm>
        </p:spPr>
        <p:txBody>
          <a:bodyPr/>
          <a:lstStyle>
            <a:lvl1pPr>
              <a:defRPr sz="2400"/>
            </a:lvl1pPr>
            <a:lvl2pPr marL="609585" indent="-230712">
              <a:spcBef>
                <a:spcPts val="0"/>
              </a:spcBef>
              <a:defRPr sz="2400"/>
            </a:lvl2pPr>
            <a:lvl3pPr marL="836063" indent="-171446">
              <a:defRPr sz="2400"/>
            </a:lvl3pPr>
            <a:lvl4pPr marL="1153555" indent="-228594">
              <a:defRPr sz="2400"/>
            </a:lvl4pPr>
            <a:lvl5pPr marL="1445648" indent="-228594"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Two-column CONTENT slide</a:t>
            </a:r>
            <a:br>
              <a:rPr lang="en-US" dirty="0"/>
            </a:br>
            <a:r>
              <a:rPr lang="en-US" dirty="0"/>
              <a:t>one or two lines for headline</a:t>
            </a:r>
          </a:p>
        </p:txBody>
      </p:sp>
    </p:spTree>
    <p:extLst>
      <p:ext uri="{BB962C8B-B14F-4D97-AF65-F5344CB8AC3E}">
        <p14:creationId xmlns:p14="http://schemas.microsoft.com/office/powerpoint/2010/main" val="146886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*Columns-TWO w/boxed hea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4527" y="2454269"/>
            <a:ext cx="5486400" cy="3835883"/>
          </a:xfrm>
          <a:ln>
            <a:solidFill>
              <a:schemeClr val="bg1">
                <a:lumMod val="50000"/>
              </a:schemeClr>
            </a:solidFill>
          </a:ln>
        </p:spPr>
        <p:txBody>
          <a:bodyPr lIns="182880" tIns="91440" rIns="91440"/>
          <a:lstStyle>
            <a:lvl1pPr>
              <a:defRPr sz="2400"/>
            </a:lvl1pPr>
            <a:lvl2pPr marL="609585" indent="-230712">
              <a:defRPr sz="2400"/>
            </a:lvl2pPr>
            <a:lvl3pPr marL="836063" indent="-171446">
              <a:defRPr sz="2400"/>
            </a:lvl3pPr>
            <a:lvl4pPr marL="1153555" indent="-228594">
              <a:defRPr sz="2400"/>
            </a:lvl4pPr>
            <a:lvl5pPr marL="1445648" indent="-228594"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286500" y="2454269"/>
            <a:ext cx="5486400" cy="3835883"/>
          </a:xfrm>
          <a:ln>
            <a:solidFill>
              <a:schemeClr val="bg1">
                <a:lumMod val="50000"/>
              </a:schemeClr>
            </a:solidFill>
          </a:ln>
        </p:spPr>
        <p:txBody>
          <a:bodyPr lIns="182880" tIns="91440" rIns="91440"/>
          <a:lstStyle>
            <a:lvl1pPr>
              <a:defRPr sz="2400"/>
            </a:lvl1pPr>
            <a:lvl2pPr marL="609585" indent="-230712">
              <a:defRPr sz="2400"/>
            </a:lvl2pPr>
            <a:lvl3pPr marL="836063" indent="-171446">
              <a:defRPr sz="2400"/>
            </a:lvl3pPr>
            <a:lvl4pPr marL="1153555" indent="-228594">
              <a:defRPr sz="2400"/>
            </a:lvl4pPr>
            <a:lvl5pPr marL="1445648" indent="-228594"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86500" y="1874730"/>
            <a:ext cx="5486400" cy="620999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</a:ln>
        </p:spPr>
        <p:txBody>
          <a:bodyPr lIns="182880" bIns="0" anchor="ctr"/>
          <a:lstStyle>
            <a:lvl1pPr marL="0" indent="0" algn="l">
              <a:lnSpc>
                <a:spcPct val="100000"/>
              </a:lnSpc>
              <a:buNone/>
              <a:defRPr sz="2400" b="1" cap="all" baseline="0">
                <a:solidFill>
                  <a:schemeClr val="bg1"/>
                </a:solidFill>
              </a:defRPr>
            </a:lvl1pPr>
            <a:lvl2pPr marL="609585" indent="-230712">
              <a:defRPr sz="2133"/>
            </a:lvl2pPr>
            <a:lvl3pPr marL="836063" indent="-171446">
              <a:defRPr sz="1867"/>
            </a:lvl3pPr>
            <a:lvl4pPr marL="1153555" indent="-228594">
              <a:defRPr sz="1600"/>
            </a:lvl4pPr>
            <a:lvl5pPr marL="1445648" indent="-228594">
              <a:defRPr sz="1600"/>
            </a:lvl5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21BF99-FA71-45AA-AAB5-3CFC55912054}" type="slidenum">
              <a:rPr kumimoji="0" lang="en-US" sz="1333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33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1359249"/>
            <a:ext cx="11163868" cy="499715"/>
          </a:xfrm>
          <a:noFill/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667" b="1">
                <a:solidFill>
                  <a:srgbClr val="0065A2"/>
                </a:solidFill>
              </a:defRPr>
            </a:lvl1pPr>
          </a:lstStyle>
          <a:p>
            <a:r>
              <a:rPr lang="en-US" dirty="0"/>
              <a:t>Slide subtitle optional -  delete as needed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14527" y="1874730"/>
            <a:ext cx="5486400" cy="620999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</a:ln>
          <a:effectLst/>
        </p:spPr>
        <p:txBody>
          <a:bodyPr lIns="182880" bIns="0" anchor="ctr"/>
          <a:lstStyle>
            <a:lvl1pPr marL="0" indent="0" algn="l">
              <a:lnSpc>
                <a:spcPct val="100000"/>
              </a:lnSpc>
              <a:buNone/>
              <a:defRPr sz="2400" b="1" cap="all" baseline="0">
                <a:solidFill>
                  <a:schemeClr val="bg1"/>
                </a:solidFill>
              </a:defRPr>
            </a:lvl1pPr>
            <a:lvl2pPr marL="609585" indent="-230712">
              <a:defRPr sz="2133"/>
            </a:lvl2pPr>
            <a:lvl3pPr marL="836063" indent="-171446">
              <a:defRPr sz="1867"/>
            </a:lvl3pPr>
            <a:lvl4pPr marL="1153555" indent="-228594">
              <a:defRPr sz="1600"/>
            </a:lvl4pPr>
            <a:lvl5pPr marL="1445648" indent="-228594">
              <a:defRPr sz="1600"/>
            </a:lvl5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Two-column CONTENT slide</a:t>
            </a:r>
            <a:br>
              <a:rPr lang="en-US" dirty="0"/>
            </a:br>
            <a:r>
              <a:rPr lang="en-US" dirty="0"/>
              <a:t>with box treatment</a:t>
            </a:r>
          </a:p>
        </p:txBody>
      </p:sp>
    </p:spTree>
    <p:extLst>
      <p:ext uri="{BB962C8B-B14F-4D97-AF65-F5344CB8AC3E}">
        <p14:creationId xmlns:p14="http://schemas.microsoft.com/office/powerpoint/2010/main" val="3738787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*TWO IMAGES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21BF99-FA71-45AA-AAB5-3CFC55912054}" type="slidenum">
              <a:rPr kumimoji="0" lang="en-US" sz="1333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33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004767" y="1890496"/>
            <a:ext cx="5759667" cy="2054443"/>
          </a:xfrm>
        </p:spPr>
        <p:txBody>
          <a:bodyPr tIns="0"/>
          <a:lstStyle>
            <a:lvl1pPr>
              <a:spcBef>
                <a:spcPts val="800"/>
              </a:spcBef>
              <a:defRPr sz="2400"/>
            </a:lvl1pPr>
            <a:lvl2pPr marL="609585" indent="-230712">
              <a:spcBef>
                <a:spcPts val="0"/>
              </a:spcBef>
              <a:defRPr sz="2400"/>
            </a:lvl2pPr>
            <a:lvl3pPr marL="836063" indent="-171446">
              <a:spcBef>
                <a:spcPts val="0"/>
              </a:spcBef>
              <a:defRPr sz="2400"/>
            </a:lvl3pPr>
            <a:lvl4pPr marL="1153555" indent="-228594">
              <a:spcBef>
                <a:spcPts val="0"/>
              </a:spcBef>
              <a:defRPr sz="2400"/>
            </a:lvl4pPr>
            <a:lvl5pPr marL="1445648" indent="-228594">
              <a:spcBef>
                <a:spcPts val="0"/>
              </a:spcBef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5" hasCustomPrompt="1"/>
          </p:nvPr>
        </p:nvSpPr>
        <p:spPr>
          <a:xfrm>
            <a:off x="660908" y="1890495"/>
            <a:ext cx="4972641" cy="2087843"/>
          </a:xfr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6" hasCustomPrompt="1"/>
          </p:nvPr>
        </p:nvSpPr>
        <p:spPr>
          <a:xfrm>
            <a:off x="660908" y="4271088"/>
            <a:ext cx="4972641" cy="2087843"/>
          </a:xfr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TWO IMAGES – VERTICAL</a:t>
            </a:r>
            <a:br>
              <a:rPr lang="en-US" dirty="0"/>
            </a:br>
            <a:r>
              <a:rPr lang="en-US" dirty="0"/>
              <a:t>Headline in </a:t>
            </a:r>
            <a:r>
              <a:rPr lang="en-US" dirty="0" err="1"/>
              <a:t>arial</a:t>
            </a:r>
            <a:r>
              <a:rPr lang="en-US" dirty="0"/>
              <a:t> and all caps</a:t>
            </a:r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1359249"/>
            <a:ext cx="11163868" cy="499715"/>
          </a:xfr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667" b="1">
                <a:solidFill>
                  <a:srgbClr val="0065A2"/>
                </a:solidFill>
              </a:defRPr>
            </a:lvl1pPr>
          </a:lstStyle>
          <a:p>
            <a:r>
              <a:rPr lang="en-US" dirty="0"/>
              <a:t>Slide subtitle optional -  delete as needed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004767" y="4257459"/>
            <a:ext cx="5759667" cy="2054443"/>
          </a:xfrm>
        </p:spPr>
        <p:txBody>
          <a:bodyPr tIns="0"/>
          <a:lstStyle>
            <a:lvl1pPr>
              <a:spcBef>
                <a:spcPts val="800"/>
              </a:spcBef>
              <a:defRPr sz="2400"/>
            </a:lvl1pPr>
            <a:lvl2pPr marL="609585" indent="-230712">
              <a:spcBef>
                <a:spcPts val="0"/>
              </a:spcBef>
              <a:defRPr sz="2400"/>
            </a:lvl2pPr>
            <a:lvl3pPr marL="836063" indent="-171446">
              <a:spcBef>
                <a:spcPts val="0"/>
              </a:spcBef>
              <a:defRPr sz="2400"/>
            </a:lvl3pPr>
            <a:lvl4pPr marL="1153555" indent="-228594">
              <a:spcBef>
                <a:spcPts val="0"/>
              </a:spcBef>
              <a:defRPr sz="2400"/>
            </a:lvl4pPr>
            <a:lvl5pPr marL="1445648" indent="-228594">
              <a:spcBef>
                <a:spcPts val="0"/>
              </a:spcBef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-2501970" y="0"/>
            <a:ext cx="2065241" cy="419685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Instructions on replacing a current image:</a:t>
            </a:r>
          </a:p>
          <a:p>
            <a:pPr marL="304792" marR="0" lvl="0" indent="-3047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Select and delete image and click the icon to insert a different image</a:t>
            </a:r>
          </a:p>
          <a:p>
            <a:pPr marL="304792" marR="0" lvl="0" indent="-3047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Use the crop tool to position the image within the shape.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9273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*THREE IMAGES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21BF99-FA71-45AA-AAB5-3CFC55912054}" type="slidenum">
              <a:rPr kumimoji="0" lang="en-US" sz="1333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33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060412" y="1934727"/>
            <a:ext cx="7753216" cy="1303379"/>
          </a:xfrm>
        </p:spPr>
        <p:txBody>
          <a:bodyPr tIns="0"/>
          <a:lstStyle>
            <a:lvl1pPr>
              <a:spcBef>
                <a:spcPts val="800"/>
              </a:spcBef>
              <a:defRPr sz="2400"/>
            </a:lvl1pPr>
            <a:lvl2pPr marL="609585" indent="-230712">
              <a:spcBef>
                <a:spcPts val="0"/>
              </a:spcBef>
              <a:defRPr sz="2400"/>
            </a:lvl2pPr>
            <a:lvl3pPr marL="836063" indent="-171446">
              <a:spcBef>
                <a:spcPts val="0"/>
              </a:spcBef>
              <a:defRPr sz="2400"/>
            </a:lvl3pPr>
            <a:lvl4pPr marL="1153555" indent="-228594">
              <a:spcBef>
                <a:spcPts val="0"/>
              </a:spcBef>
              <a:defRPr sz="2133"/>
            </a:lvl4pPr>
            <a:lvl5pPr marL="1445648" indent="-228594">
              <a:spcBef>
                <a:spcPts val="0"/>
              </a:spcBef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5" hasCustomPrompt="1"/>
          </p:nvPr>
        </p:nvSpPr>
        <p:spPr>
          <a:xfrm>
            <a:off x="652525" y="1923615"/>
            <a:ext cx="2698328" cy="1186811"/>
          </a:xfr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6" hasCustomPrompt="1"/>
          </p:nvPr>
        </p:nvSpPr>
        <p:spPr>
          <a:xfrm>
            <a:off x="649354" y="3493608"/>
            <a:ext cx="2704676" cy="1186811"/>
          </a:xfr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THREE IMAGES – VERTICAL</a:t>
            </a:r>
            <a:br>
              <a:rPr lang="en-US" dirty="0"/>
            </a:br>
            <a:r>
              <a:rPr lang="en-US" dirty="0"/>
              <a:t>Headline in </a:t>
            </a:r>
            <a:r>
              <a:rPr lang="en-US" dirty="0" err="1"/>
              <a:t>arial</a:t>
            </a:r>
            <a:r>
              <a:rPr lang="en-US" dirty="0"/>
              <a:t> and all caps</a:t>
            </a:r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1371949"/>
            <a:ext cx="11163868" cy="499715"/>
          </a:xfr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667" b="1">
                <a:solidFill>
                  <a:srgbClr val="0065A2"/>
                </a:solidFill>
              </a:defRPr>
            </a:lvl1pPr>
          </a:lstStyle>
          <a:p>
            <a:r>
              <a:rPr lang="en-US" dirty="0"/>
              <a:t>Slide subtitle optional -  delete as needed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4060412" y="3507968"/>
            <a:ext cx="7753216" cy="1303379"/>
          </a:xfrm>
        </p:spPr>
        <p:txBody>
          <a:bodyPr tIns="0"/>
          <a:lstStyle>
            <a:lvl1pPr>
              <a:spcBef>
                <a:spcPts val="800"/>
              </a:spcBef>
              <a:defRPr sz="2400"/>
            </a:lvl1pPr>
            <a:lvl2pPr marL="609585" indent="-230712">
              <a:spcBef>
                <a:spcPts val="0"/>
              </a:spcBef>
              <a:defRPr sz="2400"/>
            </a:lvl2pPr>
            <a:lvl3pPr marL="836063" indent="-171446">
              <a:spcBef>
                <a:spcPts val="0"/>
              </a:spcBef>
              <a:defRPr sz="2400"/>
            </a:lvl3pPr>
            <a:lvl4pPr marL="1153555" indent="-228594">
              <a:spcBef>
                <a:spcPts val="0"/>
              </a:spcBef>
              <a:defRPr sz="2133"/>
            </a:lvl4pPr>
            <a:lvl5pPr marL="1445648" indent="-228594">
              <a:spcBef>
                <a:spcPts val="0"/>
              </a:spcBef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Picture Placeholder 4"/>
          <p:cNvSpPr>
            <a:spLocks noGrp="1"/>
          </p:cNvSpPr>
          <p:nvPr>
            <p:ph type="pic" sz="quarter" idx="19" hasCustomPrompt="1"/>
          </p:nvPr>
        </p:nvSpPr>
        <p:spPr>
          <a:xfrm>
            <a:off x="649353" y="5076181"/>
            <a:ext cx="2704676" cy="1186811"/>
          </a:xfr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4060412" y="5059321"/>
            <a:ext cx="7753216" cy="1303379"/>
          </a:xfrm>
        </p:spPr>
        <p:txBody>
          <a:bodyPr tIns="0"/>
          <a:lstStyle>
            <a:lvl1pPr>
              <a:spcBef>
                <a:spcPts val="800"/>
              </a:spcBef>
              <a:defRPr sz="2400"/>
            </a:lvl1pPr>
            <a:lvl2pPr marL="609585" indent="-230712">
              <a:spcBef>
                <a:spcPts val="0"/>
              </a:spcBef>
              <a:defRPr sz="2400"/>
            </a:lvl2pPr>
            <a:lvl3pPr marL="836063" indent="-171446">
              <a:spcBef>
                <a:spcPts val="0"/>
              </a:spcBef>
              <a:defRPr sz="2400"/>
            </a:lvl3pPr>
            <a:lvl4pPr marL="1153555" indent="-228594">
              <a:spcBef>
                <a:spcPts val="0"/>
              </a:spcBef>
              <a:defRPr sz="2133"/>
            </a:lvl4pPr>
            <a:lvl5pPr marL="1445648" indent="-228594">
              <a:spcBef>
                <a:spcPts val="0"/>
              </a:spcBef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-2501970" y="0"/>
            <a:ext cx="2065241" cy="419685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Instructions on replacing a current image:</a:t>
            </a:r>
          </a:p>
          <a:p>
            <a:pPr marL="304792" marR="0" lvl="0" indent="-3047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Select and delete image and click the icon to insert a different image</a:t>
            </a:r>
          </a:p>
          <a:p>
            <a:pPr marL="304792" marR="0" lvl="0" indent="-3047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Use the crop tool to position the image within the shape.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845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*TWO IMAGES - top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21BF99-FA71-45AA-AAB5-3CFC55912054}" type="slidenum">
              <a:rPr kumimoji="0" lang="en-US" sz="1333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33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1359249"/>
            <a:ext cx="11163868" cy="499715"/>
          </a:xfr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667" b="1">
                <a:solidFill>
                  <a:srgbClr val="0065A2"/>
                </a:solidFill>
              </a:defRPr>
            </a:lvl1pPr>
          </a:lstStyle>
          <a:p>
            <a:r>
              <a:rPr lang="en-US" dirty="0"/>
              <a:t>Slide subtitle optional -  delete as needed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51643" y="4188849"/>
            <a:ext cx="5486400" cy="2129163"/>
          </a:xfrm>
        </p:spPr>
        <p:txBody>
          <a:bodyPr tIns="91440"/>
          <a:lstStyle>
            <a:lvl1pPr>
              <a:spcBef>
                <a:spcPts val="800"/>
              </a:spcBef>
              <a:defRPr sz="2400"/>
            </a:lvl1pPr>
            <a:lvl2pPr marL="609585" indent="-230712">
              <a:spcBef>
                <a:spcPts val="0"/>
              </a:spcBef>
              <a:defRPr sz="2400"/>
            </a:lvl2pPr>
            <a:lvl3pPr marL="836063" indent="-171446">
              <a:spcBef>
                <a:spcPts val="0"/>
              </a:spcBef>
              <a:defRPr sz="2400"/>
            </a:lvl3pPr>
            <a:lvl4pPr marL="1153555" indent="-228594">
              <a:spcBef>
                <a:spcPts val="0"/>
              </a:spcBef>
              <a:defRPr sz="2400"/>
            </a:lvl4pPr>
            <a:lvl5pPr marL="1445648" indent="-228594">
              <a:spcBef>
                <a:spcPts val="0"/>
              </a:spcBef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288289" y="4188849"/>
            <a:ext cx="5463447" cy="2129163"/>
          </a:xfrm>
        </p:spPr>
        <p:txBody>
          <a:bodyPr tIns="91440"/>
          <a:lstStyle>
            <a:lvl1pPr>
              <a:spcBef>
                <a:spcPts val="800"/>
              </a:spcBef>
              <a:defRPr sz="2400"/>
            </a:lvl1pPr>
            <a:lvl2pPr marL="609585" indent="-230712">
              <a:spcBef>
                <a:spcPts val="0"/>
              </a:spcBef>
              <a:defRPr sz="2400"/>
            </a:lvl2pPr>
            <a:lvl3pPr marL="836063" indent="-171446">
              <a:spcBef>
                <a:spcPts val="0"/>
              </a:spcBef>
              <a:defRPr sz="2400"/>
            </a:lvl3pPr>
            <a:lvl4pPr marL="1153555" indent="-228594">
              <a:spcBef>
                <a:spcPts val="0"/>
              </a:spcBef>
              <a:defRPr sz="2400"/>
            </a:lvl4pPr>
            <a:lvl5pPr marL="1445648" indent="-228594">
              <a:spcBef>
                <a:spcPts val="0"/>
              </a:spcBef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5" hasCustomPrompt="1"/>
          </p:nvPr>
        </p:nvSpPr>
        <p:spPr>
          <a:xfrm>
            <a:off x="660905" y="1890495"/>
            <a:ext cx="5364480" cy="2286000"/>
          </a:xfr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6" hasCustomPrompt="1"/>
          </p:nvPr>
        </p:nvSpPr>
        <p:spPr>
          <a:xfrm>
            <a:off x="6278733" y="1890495"/>
            <a:ext cx="5364480" cy="2286000"/>
          </a:xfr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TWO IMAGES – top HORIZONTAL</a:t>
            </a:r>
            <a:br>
              <a:rPr lang="en-US" dirty="0"/>
            </a:br>
            <a:r>
              <a:rPr lang="en-US" dirty="0"/>
              <a:t>Headline in </a:t>
            </a:r>
            <a:r>
              <a:rPr lang="en-US" dirty="0" err="1"/>
              <a:t>arial</a:t>
            </a:r>
            <a:r>
              <a:rPr lang="en-US" dirty="0"/>
              <a:t> and all caps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2501970" y="0"/>
            <a:ext cx="2065241" cy="419685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Instructions on replacing a current image:</a:t>
            </a:r>
          </a:p>
          <a:p>
            <a:pPr marL="304792" marR="0" lvl="0" indent="-3047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Select and delete image and click the icon to insert a different image</a:t>
            </a:r>
          </a:p>
          <a:p>
            <a:pPr marL="304792" marR="0" lvl="0" indent="-3047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Use the crop tool to position the image within the shape.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7282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2" y="477838"/>
            <a:ext cx="11163868" cy="82894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Headline in all caps 28pt preferred as one or two lines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625601"/>
            <a:ext cx="11163868" cy="4655609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en-US" dirty="0"/>
              <a:t>Click to add 1st-level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86735" y="6494861"/>
            <a:ext cx="609600" cy="182880"/>
          </a:xfrm>
          <a:prstGeom prst="rect">
            <a:avLst/>
          </a:prstGeom>
        </p:spPr>
        <p:txBody>
          <a:bodyPr vert="horz" lIns="0" tIns="45720" rIns="0" bIns="0" rtlCol="0" anchor="b"/>
          <a:lstStyle>
            <a:lvl1pPr algn="ctr">
              <a:defRPr sz="1333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21BF99-FA71-45AA-AAB5-3CFC55912054}" type="slidenum">
              <a:rPr kumimoji="0" lang="en-US" sz="1333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33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0" y="-3"/>
            <a:ext cx="304800" cy="68580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121920" tIns="60960" rIns="12192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3" b="0" i="0" u="none" strike="noStrike" kern="1200" cap="none" spc="0" normalizeH="0" baseline="0" noProof="0">
              <a:ln>
                <a:noFill/>
              </a:ln>
              <a:solidFill>
                <a:srgbClr val="7AB8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Picture 2" descr="C:\Users\amiesen\Desktop\anlrgbpptlogo.png"/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7051" y="6399990"/>
            <a:ext cx="1034357" cy="37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780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</p:sldLayoutIdLst>
  <p:txStyles>
    <p:titleStyle>
      <a:lvl1pPr algn="l" defTabSz="609585" rtl="0" eaLnBrk="1" latinLnBrk="0" hangingPunct="1">
        <a:lnSpc>
          <a:spcPct val="95000"/>
        </a:lnSpc>
        <a:spcBef>
          <a:spcPct val="0"/>
        </a:spcBef>
        <a:buNone/>
        <a:defRPr sz="3733" b="1" i="0" kern="1200" cap="none" baseline="0">
          <a:solidFill>
            <a:srgbClr val="0065A2"/>
          </a:solidFill>
          <a:latin typeface="+mj-lt"/>
          <a:ea typeface="+mj-ea"/>
          <a:cs typeface="+mj-cs"/>
        </a:defRPr>
      </a:lvl1pPr>
    </p:titleStyle>
    <p:bodyStyle>
      <a:lvl1pPr marL="230712" indent="-230712" algn="l" defTabSz="609585" rtl="0" eaLnBrk="1" latinLnBrk="0" hangingPunct="1">
        <a:spcBef>
          <a:spcPts val="800"/>
        </a:spcBef>
        <a:spcAft>
          <a:spcPts val="0"/>
        </a:spcAft>
        <a:buClr>
          <a:srgbClr val="0065A2"/>
        </a:buClr>
        <a:buFont typeface="Wingdings" pitchFamily="2" charset="2"/>
        <a:buChar char="§"/>
        <a:defRPr sz="2400" kern="1200" baseline="0">
          <a:solidFill>
            <a:schemeClr val="tx1">
              <a:lumMod val="50000"/>
            </a:schemeClr>
          </a:solidFill>
          <a:latin typeface="+mn-lt"/>
          <a:ea typeface="+mn-ea"/>
          <a:cs typeface="+mn-cs"/>
        </a:defRPr>
      </a:lvl1pPr>
      <a:lvl2pPr marL="694249" indent="-315376" algn="l" defTabSz="609585" rtl="0" eaLnBrk="1" latinLnBrk="0" hangingPunct="1">
        <a:spcBef>
          <a:spcPts val="0"/>
        </a:spcBef>
        <a:spcAft>
          <a:spcPts val="0"/>
        </a:spcAft>
        <a:buClr>
          <a:srgbClr val="0065A2"/>
        </a:buClr>
        <a:buFont typeface="Arial"/>
        <a:buChar char="–"/>
        <a:defRPr sz="2400" kern="1200">
          <a:solidFill>
            <a:schemeClr val="tx1">
              <a:lumMod val="50000"/>
            </a:schemeClr>
          </a:solidFill>
          <a:latin typeface="+mn-lt"/>
          <a:ea typeface="+mn-ea"/>
          <a:cs typeface="+mn-cs"/>
        </a:defRPr>
      </a:lvl2pPr>
      <a:lvl3pPr marL="1071007" indent="-249760" algn="l" defTabSz="609585" rtl="0" eaLnBrk="1" latinLnBrk="0" hangingPunct="1">
        <a:spcBef>
          <a:spcPts val="0"/>
        </a:spcBef>
        <a:spcAft>
          <a:spcPts val="0"/>
        </a:spcAft>
        <a:buClr>
          <a:srgbClr val="0065A2"/>
        </a:buClr>
        <a:buFont typeface="Arial"/>
        <a:buChar char="•"/>
        <a:defRPr sz="2400" kern="1200">
          <a:solidFill>
            <a:schemeClr val="tx1">
              <a:lumMod val="50000"/>
            </a:schemeClr>
          </a:solidFill>
          <a:latin typeface="+mn-lt"/>
          <a:ea typeface="+mn-ea"/>
          <a:cs typeface="+mn-cs"/>
        </a:defRPr>
      </a:lvl3pPr>
      <a:lvl4pPr marL="1449881" indent="-228594" algn="l" defTabSz="609585" rtl="0" eaLnBrk="1" latinLnBrk="0" hangingPunct="1">
        <a:spcBef>
          <a:spcPts val="0"/>
        </a:spcBef>
        <a:spcAft>
          <a:spcPts val="0"/>
        </a:spcAft>
        <a:buFont typeface="Arial"/>
        <a:buChar char="–"/>
        <a:defRPr sz="2400" kern="1200">
          <a:solidFill>
            <a:schemeClr val="tx1">
              <a:lumMod val="50000"/>
            </a:schemeClr>
          </a:solidFill>
          <a:latin typeface="+mn-lt"/>
          <a:ea typeface="+mn-ea"/>
          <a:cs typeface="+mn-cs"/>
        </a:defRPr>
      </a:lvl4pPr>
      <a:lvl5pPr marL="1828754" indent="-228594" algn="l" defTabSz="609585" rtl="0" eaLnBrk="1" latinLnBrk="0" hangingPunct="1">
        <a:spcBef>
          <a:spcPts val="0"/>
        </a:spcBef>
        <a:spcAft>
          <a:spcPts val="0"/>
        </a:spcAft>
        <a:buFont typeface="Arial"/>
        <a:buChar char="»"/>
        <a:defRPr sz="2400" kern="1200">
          <a:solidFill>
            <a:schemeClr val="tx1">
              <a:lumMod val="50000"/>
            </a:schemeClr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polaris.taps.anl.gov/polaris/visualizer/index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git-out.gss.anl.gov/polaris/issues/-/issues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61E6A-220C-4DF6-9824-45873AA222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 lIns="228600" tIns="0" rIns="182880" bIns="0" rtlCol="0" anchor="ctr" anchorCtr="0">
            <a:normAutofit/>
          </a:bodyPr>
          <a:lstStyle/>
          <a:p>
            <a:r>
              <a:rPr lang="en-US" dirty="0"/>
              <a:t>ANTARES 3D Visualizer</a:t>
            </a:r>
            <a:endParaRPr lang="en-US" b="1" i="0" kern="1200" cap="all" baseline="0" dirty="0">
              <a:latin typeface="Arial" panose="020B0604020202020204" pitchFamily="34" charset="0"/>
              <a:ea typeface="+mj-ea"/>
              <a:cs typeface="+mj-cs"/>
            </a:endParaRPr>
          </a:p>
        </p:txBody>
      </p:sp>
      <p:sp>
        <p:nvSpPr>
          <p:cNvPr id="16" name="Subtitle 3">
            <a:extLst>
              <a:ext uri="{FF2B5EF4-FFF2-40B4-BE49-F238E27FC236}">
                <a16:creationId xmlns:a16="http://schemas.microsoft.com/office/drawing/2014/main" id="{412D7AA9-D31D-EB59-345C-E155346863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140D340-4341-B716-5FBC-6407FAD3981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6535" y="4306027"/>
            <a:ext cx="9686698" cy="393700"/>
          </a:xfrm>
        </p:spPr>
        <p:txBody>
          <a:bodyPr vert="horz" lIns="0" tIns="0" rIns="0" bIns="0" rtlCol="0" anchor="b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b="1" kern="1200" cap="all" baseline="0" dirty="0">
                <a:latin typeface="+mn-lt"/>
                <a:ea typeface="+mn-ea"/>
                <a:cs typeface="+mn-cs"/>
              </a:rPr>
              <a:t>Griffin White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FD92137-2920-10EE-D651-35C0948DEE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438"/>
          <a:stretch/>
        </p:blipFill>
        <p:spPr>
          <a:xfrm>
            <a:off x="6972723" y="1377895"/>
            <a:ext cx="5215467" cy="2449762"/>
          </a:xfrm>
          <a:prstGeom prst="rect">
            <a:avLst/>
          </a:prstGeom>
          <a:noFill/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E4B88FE-8CB2-B18C-6B97-E7F4827370B9}"/>
              </a:ext>
            </a:extLst>
          </p:cNvPr>
          <p:cNvSpPr txBox="1"/>
          <p:nvPr/>
        </p:nvSpPr>
        <p:spPr>
          <a:xfrm>
            <a:off x="626535" y="4869099"/>
            <a:ext cx="6141524" cy="914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defTabSz="914377">
              <a:lnSpc>
                <a:spcPct val="95000"/>
              </a:lnSpc>
              <a:spcAft>
                <a:spcPts val="600"/>
              </a:spcAft>
            </a:pPr>
            <a:r>
              <a:rPr lang="en-US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Transportation Systems and Mobility Group</a:t>
            </a:r>
          </a:p>
          <a:p>
            <a:pPr defTabSz="914377">
              <a:lnSpc>
                <a:spcPct val="95000"/>
              </a:lnSpc>
              <a:spcAft>
                <a:spcPts val="600"/>
              </a:spcAft>
            </a:pPr>
            <a:r>
              <a:rPr lang="en-US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Argonne National Laboratory</a:t>
            </a:r>
          </a:p>
        </p:txBody>
      </p:sp>
    </p:spTree>
    <p:extLst>
      <p:ext uri="{BB962C8B-B14F-4D97-AF65-F5344CB8AC3E}">
        <p14:creationId xmlns:p14="http://schemas.microsoft.com/office/powerpoint/2010/main" val="102372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Using ANTARES</a:t>
            </a:r>
          </a:p>
        </p:txBody>
      </p:sp>
    </p:spTree>
    <p:extLst>
      <p:ext uri="{BB962C8B-B14F-4D97-AF65-F5344CB8AC3E}">
        <p14:creationId xmlns:p14="http://schemas.microsoft.com/office/powerpoint/2010/main" val="3449740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34BFC-AB16-8EA4-52C1-F8A2895C7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During Simulation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E2AEFB-4DDE-75CE-AE94-0D9395214B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2" y="1653628"/>
            <a:ext cx="4770610" cy="4646944"/>
          </a:xfrm>
        </p:spPr>
        <p:txBody>
          <a:bodyPr/>
          <a:lstStyle/>
          <a:p>
            <a:r>
              <a:rPr lang="en-US" dirty="0">
                <a:highlight>
                  <a:srgbClr val="C0C0C0"/>
                </a:highlight>
              </a:rPr>
              <a:t>Integrated_Model_Antares.exe</a:t>
            </a:r>
          </a:p>
          <a:p>
            <a:r>
              <a:rPr lang="en-US" dirty="0"/>
              <a:t>Runs on top of the regular POLARIS simulation</a:t>
            </a:r>
          </a:p>
          <a:p>
            <a:pPr lvl="1"/>
            <a:r>
              <a:rPr lang="en-US" dirty="0"/>
              <a:t>No difference besides time controls</a:t>
            </a:r>
          </a:p>
          <a:p>
            <a:pPr lvl="1"/>
            <a:r>
              <a:rPr lang="en-US" dirty="0"/>
              <a:t>Simulation can be paused and slowed down to inspect elements more easily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3CDB9A1-B44C-1466-C47D-476A989E1E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168" y="2035278"/>
            <a:ext cx="6706586" cy="418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658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B55EA-E45D-82F6-F21B-ACB3AF2F6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During Simulation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EE4F0C-8F6C-27AA-B392-F5565E666A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2" y="1653628"/>
            <a:ext cx="3885706" cy="4646944"/>
          </a:xfrm>
        </p:spPr>
        <p:txBody>
          <a:bodyPr/>
          <a:lstStyle/>
          <a:p>
            <a:r>
              <a:rPr lang="en-US" dirty="0"/>
              <a:t>Traffic networks and vehicle locations are taken directly from the POLARIS simulation</a:t>
            </a:r>
          </a:p>
          <a:p>
            <a:pPr lvl="1"/>
            <a:r>
              <a:rPr lang="en-US" dirty="0"/>
              <a:t>3D view matches what the simulation is working on</a:t>
            </a:r>
          </a:p>
          <a:p>
            <a:r>
              <a:rPr lang="en-US" dirty="0"/>
              <a:t>Link types are color coded – Blue highways, other roads gray</a:t>
            </a:r>
          </a:p>
          <a:p>
            <a:r>
              <a:rPr lang="en-US" dirty="0"/>
              <a:t>Vehicles are assigned colors and shapes based on type and use</a:t>
            </a: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F0B98D8E-0AA9-123B-1A25-01F2A7647A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4936" y="2076571"/>
            <a:ext cx="6977462" cy="3654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7179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D311A-093F-D9A1-06E8-1B76750C8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Output Visualizer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10FA37-C542-F8FE-6D87-4F1C3ECA47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ighlight>
                  <a:srgbClr val="C0C0C0"/>
                </a:highlight>
              </a:rPr>
              <a:t>Output_Visualizer.exe</a:t>
            </a:r>
          </a:p>
          <a:p>
            <a:r>
              <a:rPr lang="en-US" dirty="0"/>
              <a:t>Takes output from a previous ANTARES run and creates a window to visualize it</a:t>
            </a:r>
          </a:p>
          <a:p>
            <a:r>
              <a:rPr lang="en-US" dirty="0"/>
              <a:t>Has finer tuned time controls allowing the user to skip forward and back in the simulation</a:t>
            </a:r>
          </a:p>
          <a:p>
            <a:r>
              <a:rPr lang="en-US" dirty="0"/>
              <a:t>Does not support every feature from real-time ANTARES</a:t>
            </a:r>
          </a:p>
          <a:p>
            <a:pPr lvl="1"/>
            <a:r>
              <a:rPr lang="en-US" dirty="0"/>
              <a:t>2D (Pixel) Vehicles only</a:t>
            </a:r>
          </a:p>
          <a:p>
            <a:pPr lvl="1"/>
            <a:r>
              <a:rPr lang="en-US" dirty="0"/>
              <a:t>Agents do not have as much information available</a:t>
            </a:r>
          </a:p>
          <a:p>
            <a:pPr lvl="1"/>
            <a:r>
              <a:rPr lang="en-US" dirty="0"/>
              <a:t>Data Plots are not displayed</a:t>
            </a:r>
          </a:p>
          <a:p>
            <a:r>
              <a:rPr lang="en-US" dirty="0"/>
              <a:t>The replayed simulation does not need to be finished - you can replay a crashed or failed run</a:t>
            </a:r>
          </a:p>
        </p:txBody>
      </p:sp>
    </p:spTree>
    <p:extLst>
      <p:ext uri="{BB962C8B-B14F-4D97-AF65-F5344CB8AC3E}">
        <p14:creationId xmlns:p14="http://schemas.microsoft.com/office/powerpoint/2010/main" val="34299104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7DF34-1827-2C25-D69F-F3A961D36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Snapshot Files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0E6E23-1E78-BF33-5B85-EE9E1C721E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addition to Supply files for generating the network, the Output visualizer requires two snapshot files for creating vehicles</a:t>
            </a:r>
          </a:p>
          <a:p>
            <a:r>
              <a:rPr lang="en-US" dirty="0"/>
              <a:t>Binary (</a:t>
            </a:r>
            <a:r>
              <a:rPr lang="en-US" dirty="0" err="1">
                <a:highlight>
                  <a:srgbClr val="C0C0C0"/>
                </a:highlight>
              </a:rPr>
              <a:t>snapshot.bin</a:t>
            </a:r>
            <a:r>
              <a:rPr lang="en-US" dirty="0"/>
              <a:t>) </a:t>
            </a:r>
          </a:p>
          <a:p>
            <a:pPr lvl="1"/>
            <a:r>
              <a:rPr lang="en-US" dirty="0"/>
              <a:t>Contains vehicle locations and color, etc.</a:t>
            </a:r>
          </a:p>
          <a:p>
            <a:r>
              <a:rPr lang="en-US" dirty="0"/>
              <a:t>Index (</a:t>
            </a:r>
            <a:r>
              <a:rPr lang="en-US" dirty="0" err="1">
                <a:highlight>
                  <a:srgbClr val="C0C0C0"/>
                </a:highlight>
              </a:rPr>
              <a:t>snapshot.idx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Contains timestep and vehicle count information</a:t>
            </a:r>
          </a:p>
          <a:p>
            <a:r>
              <a:rPr lang="en-US" dirty="0"/>
              <a:t>Files generated by a previous ANTARES run</a:t>
            </a:r>
          </a:p>
          <a:p>
            <a:pPr lvl="1"/>
            <a:r>
              <a:rPr lang="en-US" dirty="0"/>
              <a:t>Generating with regular POLARIS runs is on the way</a:t>
            </a:r>
          </a:p>
        </p:txBody>
      </p:sp>
    </p:spTree>
    <p:extLst>
      <p:ext uri="{BB962C8B-B14F-4D97-AF65-F5344CB8AC3E}">
        <p14:creationId xmlns:p14="http://schemas.microsoft.com/office/powerpoint/2010/main" val="1383623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ANTARES FEATURES</a:t>
            </a:r>
          </a:p>
        </p:txBody>
      </p:sp>
    </p:spTree>
    <p:extLst>
      <p:ext uri="{BB962C8B-B14F-4D97-AF65-F5344CB8AC3E}">
        <p14:creationId xmlns:p14="http://schemas.microsoft.com/office/powerpoint/2010/main" val="262813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B79D8-53F5-9E88-E139-7A4A5F09E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3D Canvas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4D72D4-3EB7-1555-5CF4-2C26E3452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2" y="1653628"/>
            <a:ext cx="4003693" cy="4646944"/>
          </a:xfrm>
        </p:spPr>
        <p:txBody>
          <a:bodyPr/>
          <a:lstStyle/>
          <a:p>
            <a:r>
              <a:rPr lang="en-US" dirty="0"/>
              <a:t>Central pane contains all 3D objects in the simulation</a:t>
            </a:r>
          </a:p>
          <a:p>
            <a:r>
              <a:rPr lang="en-US" dirty="0"/>
              <a:t>Vehicles, links, intersections</a:t>
            </a:r>
          </a:p>
          <a:p>
            <a:r>
              <a:rPr lang="en-US" dirty="0"/>
              <a:t>Routes, locations, and other agent-specific features</a:t>
            </a:r>
          </a:p>
        </p:txBody>
      </p:sp>
      <p:pic>
        <p:nvPicPr>
          <p:cNvPr id="3" name="Picture 2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90BC96A1-ABE8-DB80-51C8-B955EE4A6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800" y="1854802"/>
            <a:ext cx="6986670" cy="378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7280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FD8E0-2298-7CC4-FB2E-0E19840EA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Layers Pane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B87C81-AD63-F7AD-4BAC-8A064FA19F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2" y="1653628"/>
            <a:ext cx="7560680" cy="4646944"/>
          </a:xfrm>
        </p:spPr>
        <p:txBody>
          <a:bodyPr/>
          <a:lstStyle/>
          <a:p>
            <a:r>
              <a:rPr lang="en-US" dirty="0"/>
              <a:t>Left pane has list of 3D Layers in the Canvas</a:t>
            </a:r>
          </a:p>
          <a:p>
            <a:r>
              <a:rPr lang="en-US" dirty="0"/>
              <a:t>Layers can be toggled on and off to focus on areas of interest</a:t>
            </a:r>
          </a:p>
          <a:p>
            <a:r>
              <a:rPr lang="en-US" dirty="0"/>
              <a:t>Selecting a layer allows the user to click on specific objects</a:t>
            </a:r>
          </a:p>
          <a:p>
            <a:pPr lvl="1"/>
            <a:r>
              <a:rPr lang="en-US" dirty="0"/>
              <a:t>Select Cars to choose a car and view its info, etc.</a:t>
            </a:r>
          </a:p>
          <a:p>
            <a:r>
              <a:rPr lang="en-US" dirty="0"/>
              <a:t>Some layers may be visible only when paused, or when another object is already selected</a:t>
            </a:r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F7AD496-CEF3-9923-4239-AE5FA89738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3874" y="864417"/>
            <a:ext cx="2896004" cy="551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8114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207E0-D241-0646-4740-3ABBDD5ED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Agent Info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C14716-25C6-5DAF-1F97-59EBBE99FB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2" y="1653628"/>
            <a:ext cx="7673092" cy="4646944"/>
          </a:xfrm>
        </p:spPr>
        <p:txBody>
          <a:bodyPr/>
          <a:lstStyle/>
          <a:p>
            <a:r>
              <a:rPr lang="en-US" dirty="0"/>
              <a:t>Clicking on agents in the selected layer in the 3D Canvas will bring up information for that agent</a:t>
            </a:r>
          </a:p>
          <a:p>
            <a:pPr lvl="1"/>
            <a:r>
              <a:rPr lang="en-US" dirty="0"/>
              <a:t>Current focus is on vehicles, but other items will have info available in the future</a:t>
            </a:r>
          </a:p>
          <a:p>
            <a:r>
              <a:rPr lang="en-US" dirty="0"/>
              <a:t>Vehicles show information on itself as well as the household, driver, and planned activities</a:t>
            </a:r>
          </a:p>
          <a:p>
            <a:pPr lvl="1"/>
            <a:r>
              <a:rPr lang="en-US" dirty="0"/>
              <a:t>ID values can be cross referenced with other POLARIS output data files</a:t>
            </a:r>
          </a:p>
        </p:txBody>
      </p:sp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40AB1768-CAC0-DE39-4B2C-9BD6402672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612" y="836101"/>
            <a:ext cx="2303190" cy="518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2285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F1044-B90E-305E-966C-5CEFDE8CB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Agent Info – Extra Layers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2AC1E3-EABC-AC9A-0A40-5B2AAB1200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After selecting a vehicle, some additional layers will be available to visualize more information about that agent</a:t>
            </a:r>
          </a:p>
          <a:p>
            <a:pPr lvl="1"/>
            <a:r>
              <a:rPr lang="en-US" dirty="0"/>
              <a:t>Planned routes can be highlighted when a vehicle is selected</a:t>
            </a:r>
          </a:p>
        </p:txBody>
      </p:sp>
      <p:pic>
        <p:nvPicPr>
          <p:cNvPr id="5" name="Picture 4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BFFDD539-D607-BD62-FAC9-F727EA8620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844" y="3054849"/>
            <a:ext cx="8422312" cy="319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740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FA7C5-779A-4271-7859-64EEC030D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ANTARES 3D Visualizer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BE5671-824D-A50C-0154-AAC0F1F30D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2024.3 release of POLARIS has a 3D Visualizer for Windows, named ANTARES</a:t>
            </a:r>
          </a:p>
          <a:p>
            <a:pPr lvl="1"/>
            <a:r>
              <a:rPr lang="en-US" dirty="0"/>
              <a:t>Can run during the simulation or using previously generated output</a:t>
            </a:r>
          </a:p>
          <a:p>
            <a:r>
              <a:rPr lang="en-US" dirty="0"/>
              <a:t>ANTARES creates a new window to view the simulation from</a:t>
            </a:r>
          </a:p>
          <a:p>
            <a:r>
              <a:rPr lang="en-US" dirty="0"/>
              <a:t>Currently, POLARIS must be recompiled with flags set to enable ANTARES</a:t>
            </a:r>
          </a:p>
          <a:p>
            <a:pPr lvl="1"/>
            <a:r>
              <a:rPr lang="en-US" dirty="0"/>
              <a:t>Separate “</a:t>
            </a:r>
            <a:r>
              <a:rPr lang="en-US" dirty="0">
                <a:highlight>
                  <a:srgbClr val="C0C0C0"/>
                </a:highlight>
              </a:rPr>
              <a:t>Integrated_Model_Antares.exe</a:t>
            </a:r>
            <a:r>
              <a:rPr lang="en-US" dirty="0"/>
              <a:t>” included with distribution of POLARIS</a:t>
            </a:r>
          </a:p>
        </p:txBody>
      </p:sp>
    </p:spTree>
    <p:extLst>
      <p:ext uri="{BB962C8B-B14F-4D97-AF65-F5344CB8AC3E}">
        <p14:creationId xmlns:p14="http://schemas.microsoft.com/office/powerpoint/2010/main" val="2861273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B79D8-53F5-9E88-E139-7A4A5F09E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Plots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4D72D4-3EB7-1555-5CF4-2C26E3452C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Lower pane has a book of pages with data plots from the simulation</a:t>
            </a:r>
          </a:p>
          <a:p>
            <a:r>
              <a:rPr lang="en-US" dirty="0"/>
              <a:t>Data plots use data from network and links</a:t>
            </a:r>
          </a:p>
        </p:txBody>
      </p:sp>
      <p:pic>
        <p:nvPicPr>
          <p:cNvPr id="5" name="Picture 4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5B631BB9-CA68-A601-0E36-DD276ADFBF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80" y="4977536"/>
            <a:ext cx="7751796" cy="1734131"/>
          </a:xfrm>
          <a:prstGeom prst="rect">
            <a:avLst/>
          </a:prstGeom>
        </p:spPr>
      </p:pic>
      <p:pic>
        <p:nvPicPr>
          <p:cNvPr id="7" name="Picture 6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9FF55580-34E9-44D4-B796-618ED7D2CB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80" y="3110034"/>
            <a:ext cx="7751796" cy="173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5011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B79D8-53F5-9E88-E139-7A4A5F09E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Controls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F9FEFC-0507-7BBE-3458-1C55885D21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2" y="1653628"/>
            <a:ext cx="5840456" cy="4646944"/>
          </a:xfrm>
        </p:spPr>
        <p:txBody>
          <a:bodyPr/>
          <a:lstStyle/>
          <a:p>
            <a:r>
              <a:rPr lang="en-US" dirty="0"/>
              <a:t>The lower left pane has controls for simulation time in ANTARES</a:t>
            </a:r>
          </a:p>
          <a:p>
            <a:r>
              <a:rPr lang="en-US" dirty="0"/>
              <a:t>Pause/Start</a:t>
            </a:r>
          </a:p>
          <a:p>
            <a:r>
              <a:rPr lang="en-US" dirty="0"/>
              <a:t>Runtime speed</a:t>
            </a:r>
          </a:p>
          <a:p>
            <a:pPr lvl="1"/>
            <a:r>
              <a:rPr lang="en-US" dirty="0"/>
              <a:t>Default to max/unrestrained</a:t>
            </a:r>
          </a:p>
          <a:p>
            <a:pPr lvl="1"/>
            <a:r>
              <a:rPr lang="en-US" dirty="0"/>
              <a:t>When another value is selected, runtime is restrained to make it easier to watch</a:t>
            </a:r>
          </a:p>
          <a:p>
            <a:r>
              <a:rPr lang="en-US" dirty="0"/>
              <a:t>Skip forward/back</a:t>
            </a:r>
          </a:p>
          <a:p>
            <a:pPr lvl="1"/>
            <a:r>
              <a:rPr lang="en-US" dirty="0"/>
              <a:t>Only available in Output Visualizer</a:t>
            </a:r>
          </a:p>
        </p:txBody>
      </p:sp>
      <p:pic>
        <p:nvPicPr>
          <p:cNvPr id="3" name="Picture 2" descr="Graphical user interface, application, icon&#10;&#10;Description automatically generated">
            <a:extLst>
              <a:ext uri="{FF2B5EF4-FFF2-40B4-BE49-F238E27FC236}">
                <a16:creationId xmlns:a16="http://schemas.microsoft.com/office/drawing/2014/main" id="{F01FF1AC-8787-5AD6-19AE-6063C86799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925" y="2147365"/>
            <a:ext cx="4710879" cy="203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8535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376C9-BEC1-0647-EF18-8BF680736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Replay Time Controls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DB8103-BF96-1DAB-B6D1-6C944CCCD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2" y="1653628"/>
            <a:ext cx="4457944" cy="4646944"/>
          </a:xfrm>
        </p:spPr>
        <p:txBody>
          <a:bodyPr/>
          <a:lstStyle/>
          <a:p>
            <a:r>
              <a:rPr lang="en-US" dirty="0"/>
              <a:t>Since the Output Visualizer has all the info it needs saved to file, we can skip around the simulation</a:t>
            </a:r>
          </a:p>
          <a:p>
            <a:pPr lvl="1"/>
            <a:r>
              <a:rPr lang="en-US" dirty="0"/>
              <a:t>Either by 1 hour or 1 minute</a:t>
            </a:r>
          </a:p>
          <a:p>
            <a:r>
              <a:rPr lang="en-US" dirty="0"/>
              <a:t>Skipping around the simulation requires the visualizer to load data from file, so may take a moment</a:t>
            </a:r>
          </a:p>
        </p:txBody>
      </p:sp>
      <p:pic>
        <p:nvPicPr>
          <p:cNvPr id="5" name="Time Controls">
            <a:hlinkClick r:id="" action="ppaction://media"/>
            <a:extLst>
              <a:ext uri="{FF2B5EF4-FFF2-40B4-BE49-F238E27FC236}">
                <a16:creationId xmlns:a16="http://schemas.microsoft.com/office/drawing/2014/main" id="{0CFE91FF-F11B-7241-F943-6C84D3B592F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44816" y="2072265"/>
            <a:ext cx="5826330" cy="394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382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9A874-63DE-E6AD-8BB7-700ADC86C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Improvements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8EF729-6EEA-EADA-EE54-FEA72EF41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Continuous Bug fixing</a:t>
            </a:r>
          </a:p>
          <a:p>
            <a:pPr lvl="1"/>
            <a:r>
              <a:rPr lang="en-US" dirty="0"/>
              <a:t>Report bugs through the public GitHub issues page!</a:t>
            </a:r>
          </a:p>
          <a:p>
            <a:r>
              <a:rPr lang="en-US" dirty="0"/>
              <a:t>Visual improvements</a:t>
            </a:r>
          </a:p>
          <a:p>
            <a:pPr lvl="1"/>
            <a:r>
              <a:rPr lang="en-US" dirty="0"/>
              <a:t>Satellite image of ground, 3D buildings, </a:t>
            </a:r>
            <a:r>
              <a:rPr lang="en-US" dirty="0" err="1"/>
              <a:t>etc</a:t>
            </a:r>
            <a:endParaRPr lang="en-US" dirty="0"/>
          </a:p>
          <a:p>
            <a:r>
              <a:rPr lang="en-US" dirty="0"/>
              <a:t>Built-in video recorder</a:t>
            </a:r>
          </a:p>
          <a:p>
            <a:r>
              <a:rPr lang="en-US" dirty="0"/>
              <a:t>Interactivity for network events – options to disable network links, etc.</a:t>
            </a:r>
          </a:p>
          <a:p>
            <a:r>
              <a:rPr lang="en-US" dirty="0"/>
              <a:t>Reconfigure visualizer as a library – available without recompiling POLARIS</a:t>
            </a:r>
          </a:p>
          <a:p>
            <a:r>
              <a:rPr lang="en-US" dirty="0"/>
              <a:t>Replace proprietary graphics engine with a more advanced option (game engines, etc.)</a:t>
            </a:r>
          </a:p>
        </p:txBody>
      </p:sp>
    </p:spTree>
    <p:extLst>
      <p:ext uri="{BB962C8B-B14F-4D97-AF65-F5344CB8AC3E}">
        <p14:creationId xmlns:p14="http://schemas.microsoft.com/office/powerpoint/2010/main" val="3500828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FE3B-F98D-3D52-E8F1-E0FA5647B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76092-1FF6-1558-3C28-DAEDB87108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put a video game on top of POLARIS?</a:t>
            </a:r>
          </a:p>
          <a:p>
            <a:pPr lvl="1"/>
            <a:r>
              <a:rPr lang="en-US" dirty="0"/>
              <a:t>Visualizing data instead of relying on SQL, HDF5, </a:t>
            </a:r>
            <a:r>
              <a:rPr lang="en-US" dirty="0" err="1"/>
              <a:t>etc</a:t>
            </a:r>
            <a:r>
              <a:rPr lang="en-US" dirty="0"/>
              <a:t> output</a:t>
            </a:r>
          </a:p>
          <a:p>
            <a:r>
              <a:rPr lang="en-US" dirty="0"/>
              <a:t>Demonstration</a:t>
            </a:r>
          </a:p>
          <a:p>
            <a:pPr lvl="1"/>
            <a:r>
              <a:rPr lang="en-US" dirty="0"/>
              <a:t>Far easier to understand different scenarios at a glance</a:t>
            </a:r>
          </a:p>
          <a:p>
            <a:r>
              <a:rPr lang="en-US" dirty="0" err="1"/>
              <a:t>Bugfixing</a:t>
            </a:r>
            <a:endParaRPr lang="en-US" dirty="0"/>
          </a:p>
          <a:p>
            <a:pPr lvl="1"/>
            <a:r>
              <a:rPr lang="en-US" dirty="0"/>
              <a:t>Investigate errors and strange results by watching traffic unfold, instead of digging into files immediately</a:t>
            </a:r>
          </a:p>
          <a:p>
            <a:pPr lvl="1"/>
            <a:r>
              <a:rPr lang="en-US" dirty="0"/>
              <a:t>Rerun or replay an erroneous run to track the error</a:t>
            </a:r>
          </a:p>
        </p:txBody>
      </p:sp>
    </p:spTree>
    <p:extLst>
      <p:ext uri="{BB962C8B-B14F-4D97-AF65-F5344CB8AC3E}">
        <p14:creationId xmlns:p14="http://schemas.microsoft.com/office/powerpoint/2010/main" val="3117084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C6539-1C7F-A1AE-F39E-1E10CC68A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ANTARES 3D Visualizer</a:t>
            </a:r>
          </a:p>
        </p:txBody>
      </p:sp>
      <p:pic>
        <p:nvPicPr>
          <p:cNvPr id="4" name="ANTARES 4-18 Demo">
            <a:hlinkClick r:id="" action="ppaction://media"/>
            <a:extLst>
              <a:ext uri="{FF2B5EF4-FFF2-40B4-BE49-F238E27FC236}">
                <a16:creationId xmlns:a16="http://schemas.microsoft.com/office/drawing/2014/main" id="{E1BDDE76-F742-9844-B119-283E0167A03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30375" y="1654175"/>
            <a:ext cx="8921750" cy="4646613"/>
          </a:xfrm>
        </p:spPr>
      </p:pic>
    </p:spTree>
    <p:extLst>
      <p:ext uri="{BB962C8B-B14F-4D97-AF65-F5344CB8AC3E}">
        <p14:creationId xmlns:p14="http://schemas.microsoft.com/office/powerpoint/2010/main" val="150921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1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4E71B-743B-4D67-B5BB-5B4CF873A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the 3D Visualizer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9DFE0-CF41-5868-EB50-469320BB96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building from source code, ANTARES can be enabled with the following flags from the build Python script</a:t>
            </a:r>
          </a:p>
          <a:p>
            <a:pPr lvl="1"/>
            <a:r>
              <a:rPr lang="en-US" dirty="0">
                <a:highlight>
                  <a:srgbClr val="C0C0C0"/>
                </a:highlight>
              </a:rPr>
              <a:t>python ./build.py –c –e </a:t>
            </a:r>
            <a:r>
              <a:rPr lang="en-US" dirty="0" err="1">
                <a:highlight>
                  <a:srgbClr val="C0C0C0"/>
                </a:highlight>
              </a:rPr>
              <a:t>antares</a:t>
            </a:r>
            <a:endParaRPr lang="en-US" dirty="0">
              <a:highlight>
                <a:srgbClr val="C0C0C0"/>
              </a:highlight>
            </a:endParaRPr>
          </a:p>
          <a:p>
            <a:r>
              <a:rPr lang="en-US" dirty="0"/>
              <a:t>Disabled with the following:</a:t>
            </a:r>
          </a:p>
          <a:p>
            <a:pPr lvl="1"/>
            <a:r>
              <a:rPr lang="en-US" dirty="0">
                <a:highlight>
                  <a:srgbClr val="C0C0C0"/>
                </a:highlight>
              </a:rPr>
              <a:t>python ./build.py –c –e -</a:t>
            </a:r>
            <a:r>
              <a:rPr lang="en-US" dirty="0" err="1">
                <a:highlight>
                  <a:srgbClr val="C0C0C0"/>
                </a:highlight>
              </a:rPr>
              <a:t>antares</a:t>
            </a:r>
            <a:endParaRPr lang="en-US" dirty="0"/>
          </a:p>
          <a:p>
            <a:r>
              <a:rPr lang="en-US" dirty="0"/>
              <a:t>Building POLARIS from this configuration generates new executables:</a:t>
            </a:r>
          </a:p>
          <a:p>
            <a:pPr lvl="1"/>
            <a:r>
              <a:rPr lang="en-US" dirty="0">
                <a:highlight>
                  <a:srgbClr val="C0C0C0"/>
                </a:highlight>
              </a:rPr>
              <a:t>Integrated_Model_Antares.exe</a:t>
            </a:r>
          </a:p>
          <a:p>
            <a:pPr lvl="1"/>
            <a:r>
              <a:rPr lang="en-US" dirty="0">
                <a:highlight>
                  <a:srgbClr val="C0C0C0"/>
                </a:highlight>
              </a:rPr>
              <a:t>Output_Visualizer.exe</a:t>
            </a:r>
          </a:p>
          <a:p>
            <a:r>
              <a:rPr lang="en-US" dirty="0"/>
              <a:t>The dependencies package contains everything needed for ANTARES in the “Antares” folder</a:t>
            </a:r>
          </a:p>
          <a:p>
            <a:pPr lvl="1"/>
            <a:r>
              <a:rPr lang="en-US" dirty="0"/>
              <a:t>ANTARES requires several </a:t>
            </a:r>
            <a:r>
              <a:rPr lang="en-US" dirty="0">
                <a:highlight>
                  <a:srgbClr val="C0C0C0"/>
                </a:highlight>
              </a:rPr>
              <a:t>.</a:t>
            </a:r>
            <a:r>
              <a:rPr lang="en-US" dirty="0" err="1">
                <a:highlight>
                  <a:srgbClr val="C0C0C0"/>
                </a:highlight>
              </a:rPr>
              <a:t>dll</a:t>
            </a:r>
            <a:r>
              <a:rPr lang="en-US" dirty="0"/>
              <a:t> files in the same directory as the executable to run</a:t>
            </a:r>
          </a:p>
        </p:txBody>
      </p:sp>
    </p:spTree>
    <p:extLst>
      <p:ext uri="{BB962C8B-B14F-4D97-AF65-F5344CB8AC3E}">
        <p14:creationId xmlns:p14="http://schemas.microsoft.com/office/powerpoint/2010/main" val="1546748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Getting Help</a:t>
            </a:r>
          </a:p>
        </p:txBody>
      </p:sp>
    </p:spTree>
    <p:extLst>
      <p:ext uri="{BB962C8B-B14F-4D97-AF65-F5344CB8AC3E}">
        <p14:creationId xmlns:p14="http://schemas.microsoft.com/office/powerpoint/2010/main" val="344014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402-1B00-54B4-5F0E-266BEF60C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A88501-1207-EBA1-7069-771E95E1F2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Documentation for the 3D Visualizer is available on the POLARIS documentation webpage: </a:t>
            </a:r>
            <a:r>
              <a:rPr lang="en-US" dirty="0">
                <a:hlinkClick r:id="rId2"/>
              </a:rPr>
              <a:t>https://polaris.taps.anl.gov/polaris/visualizer/index.html</a:t>
            </a:r>
            <a:endParaRPr lang="en-US" dirty="0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0EA74AE8-78FB-78C8-E547-F3777D3E13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223" y="2839918"/>
            <a:ext cx="9224625" cy="326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758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1063A-F906-9A42-C881-B475717C5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GitLab Issues Board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718BC3-109D-AADB-FF7F-65173221AB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ANTARES is a work in progress and issues are expected</a:t>
            </a:r>
          </a:p>
          <a:p>
            <a:r>
              <a:rPr lang="en-US" dirty="0"/>
              <a:t>Public issues board on GitLab: </a:t>
            </a:r>
            <a:r>
              <a:rPr lang="en-US" dirty="0">
                <a:hlinkClick r:id="rId2"/>
              </a:rPr>
              <a:t>https://git-out.gss.anl.gov/polaris/issues/-/issues</a:t>
            </a:r>
            <a:endParaRPr lang="en-US" dirty="0"/>
          </a:p>
          <a:p>
            <a:r>
              <a:rPr lang="en-US" dirty="0"/>
              <a:t>Report bugs, request features and look for others who are already talking about the issues!</a:t>
            </a:r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D5E3DEC-C425-1509-7D16-463514D7F1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743" y="3333846"/>
            <a:ext cx="10052844" cy="3046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823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59D1F-E1E3-0579-08D0-292C75BF5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 in Progress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DA461A-D4D1-B108-57D4-AD4EE716A6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ANTARES is available in the release version of POLARIS, but it is considered a work-in-progress</a:t>
            </a:r>
          </a:p>
          <a:p>
            <a:pPr lvl="1"/>
            <a:r>
              <a:rPr lang="en-US" dirty="0"/>
              <a:t>Even more so than the rest of POLARIS!</a:t>
            </a:r>
          </a:p>
          <a:p>
            <a:r>
              <a:rPr lang="en-US" dirty="0"/>
              <a:t>Bugs and incomplete features are expected at this point</a:t>
            </a:r>
          </a:p>
          <a:p>
            <a:r>
              <a:rPr lang="en-US" dirty="0"/>
              <a:t>Major changes are already planned – feel free to make suggestions!</a:t>
            </a:r>
          </a:p>
        </p:txBody>
      </p:sp>
      <p:pic>
        <p:nvPicPr>
          <p:cNvPr id="7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55D4629-88D8-94A1-03D5-59391BB252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752" y="3812925"/>
            <a:ext cx="4989568" cy="2609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790770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_16x9">
  <a:themeElements>
    <a:clrScheme name="Argonne General Purpose Template">
      <a:dk1>
        <a:srgbClr val="47484A"/>
      </a:dk1>
      <a:lt1>
        <a:srgbClr val="FFFFFF"/>
      </a:lt1>
      <a:dk2>
        <a:srgbClr val="0082CA"/>
      </a:dk2>
      <a:lt2>
        <a:srgbClr val="ECAA00"/>
      </a:lt2>
      <a:accent1>
        <a:srgbClr val="7AB800"/>
      </a:accent1>
      <a:accent2>
        <a:srgbClr val="00609C"/>
      </a:accent2>
      <a:accent3>
        <a:srgbClr val="4D008C"/>
      </a:accent3>
      <a:accent4>
        <a:srgbClr val="FF7900"/>
      </a:accent4>
      <a:accent5>
        <a:srgbClr val="00A19C"/>
      </a:accent5>
      <a:accent6>
        <a:srgbClr val="CD202C"/>
      </a:accent6>
      <a:hlink>
        <a:srgbClr val="000000"/>
      </a:hlink>
      <a:folHlink>
        <a:srgbClr val="76777B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0000"/>
          </a:solidFill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679</TotalTime>
  <Words>972</Words>
  <Application>Microsoft Office PowerPoint</Application>
  <PresentationFormat>Widescreen</PresentationFormat>
  <Paragraphs>112</Paragraphs>
  <Slides>23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Wingdings</vt:lpstr>
      <vt:lpstr>presentation_16x9</vt:lpstr>
      <vt:lpstr>ANTARES 3D Visualizer</vt:lpstr>
      <vt:lpstr>ANTARES 3D Visualizer</vt:lpstr>
      <vt:lpstr>Motivation</vt:lpstr>
      <vt:lpstr>ANTARES 3D Visualizer</vt:lpstr>
      <vt:lpstr>Building the 3D Visualizer</vt:lpstr>
      <vt:lpstr>PowerPoint Presentation</vt:lpstr>
      <vt:lpstr>Documentation</vt:lpstr>
      <vt:lpstr>GitLab Issues Board</vt:lpstr>
      <vt:lpstr>Work in Progress</vt:lpstr>
      <vt:lpstr>PowerPoint Presentation</vt:lpstr>
      <vt:lpstr>During Simulation</vt:lpstr>
      <vt:lpstr>During Simulation</vt:lpstr>
      <vt:lpstr>Output Visualizer</vt:lpstr>
      <vt:lpstr>Snapshot Files</vt:lpstr>
      <vt:lpstr>PowerPoint Presentation</vt:lpstr>
      <vt:lpstr>3D Canvas</vt:lpstr>
      <vt:lpstr>Layers Pane</vt:lpstr>
      <vt:lpstr>Agent Info</vt:lpstr>
      <vt:lpstr>Agent Info – Extra Layers</vt:lpstr>
      <vt:lpstr>Data Plots</vt:lpstr>
      <vt:lpstr>Time Controls</vt:lpstr>
      <vt:lpstr>Replay Time Controls</vt:lpstr>
      <vt:lpstr>Future Improvements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3D Visualizer</dc:title>
  <dc:creator>White, Griffin</dc:creator>
  <cp:lastModifiedBy>Gurumurthy, Krishna Murthy</cp:lastModifiedBy>
  <cp:revision>41</cp:revision>
  <dcterms:created xsi:type="dcterms:W3CDTF">2024-04-29T19:14:27Z</dcterms:created>
  <dcterms:modified xsi:type="dcterms:W3CDTF">2025-01-29T14:56:59Z</dcterms:modified>
</cp:coreProperties>
</file>